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1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77" r:id="rId13"/>
    <p:sldId id="278" r:id="rId14"/>
    <p:sldId id="279" r:id="rId15"/>
    <p:sldId id="280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87583-4017-45DB-9D78-29079CC826F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6E4F-EE97-46C8-B250-332724063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6E4F-EE97-46C8-B250-3327240637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04A5C-421B-4F1A-AFB4-483F7608A2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7686" y="4214818"/>
            <a:ext cx="4170238" cy="1915580"/>
          </a:xfrm>
        </p:spPr>
        <p:txBody>
          <a:bodyPr/>
          <a:lstStyle/>
          <a:p>
            <a:r>
              <a:rPr lang="ru-RU" sz="2000" b="0" dirty="0" err="1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Шеховцова</a:t>
            </a:r>
            <a: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Елена Викторовна, ведущий специалист предметно-методической лаборатории МАУ «Центр развития образования»</a:t>
            </a:r>
            <a:b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85163" y="2204864"/>
            <a:ext cx="7772400" cy="186707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Использование конструктора, размещенного на сайте «Единое содержание общего образования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для составления рабочих программ учителей, работающих в 1- 9 классах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85918" y="5072074"/>
            <a:ext cx="6813444" cy="107157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\\Design\design\!Логотип ЦРО\01 logoC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51" y="548680"/>
            <a:ext cx="1239494" cy="131718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3071810"/>
            <a:ext cx="6813444" cy="100013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35185" y="4068043"/>
            <a:ext cx="6813444" cy="100013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10334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2127" t="21937" r="23036" b="5983"/>
          <a:stretch>
            <a:fillRect/>
          </a:stretch>
        </p:blipFill>
        <p:spPr bwMode="auto">
          <a:xfrm>
            <a:off x="571472" y="785794"/>
            <a:ext cx="821537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 l="37840" t="43305" r="37467" b="25356"/>
          <a:stretch>
            <a:fillRect/>
          </a:stretch>
        </p:blipFill>
        <p:spPr bwMode="auto">
          <a:xfrm>
            <a:off x="6357950" y="2214554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2127" t="21937" r="23357" b="5983"/>
          <a:stretch>
            <a:fillRect/>
          </a:stretch>
        </p:blipFill>
        <p:spPr bwMode="auto">
          <a:xfrm>
            <a:off x="285720" y="1000108"/>
            <a:ext cx="83582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10334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 образовательного процесса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0144" t="21368" r="31694" b="6268"/>
          <a:stretch>
            <a:fillRect/>
          </a:stretch>
        </p:blipFill>
        <p:spPr bwMode="auto">
          <a:xfrm>
            <a:off x="571472" y="2428868"/>
            <a:ext cx="37862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 l="16347" t="11396" b="6838"/>
          <a:stretch>
            <a:fillRect/>
          </a:stretch>
        </p:blipFill>
        <p:spPr bwMode="auto">
          <a:xfrm>
            <a:off x="3857620" y="1500174"/>
            <a:ext cx="49720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01038" cy="928694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образовательного процесса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9824" t="22222" r="31534" b="6553"/>
          <a:stretch>
            <a:fillRect/>
          </a:stretch>
        </p:blipFill>
        <p:spPr bwMode="auto">
          <a:xfrm>
            <a:off x="2357422" y="1702346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10256" r="1871" b="6268"/>
          <a:stretch>
            <a:fillRect/>
          </a:stretch>
        </p:blipFill>
        <p:spPr bwMode="auto">
          <a:xfrm>
            <a:off x="500034" y="642918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5714" t="11681" r="15660" b="5983"/>
          <a:stretch>
            <a:fillRect/>
          </a:stretch>
        </p:blipFill>
        <p:spPr bwMode="auto">
          <a:xfrm>
            <a:off x="971600" y="836712"/>
            <a:ext cx="7172300" cy="523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https://edsoo.ru/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 l="36879" t="11966" r="41154" b="80057"/>
          <a:stretch>
            <a:fillRect/>
          </a:stretch>
        </p:blipFill>
        <p:spPr bwMode="auto">
          <a:xfrm>
            <a:off x="2321703" y="3404797"/>
            <a:ext cx="45005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https://edsoo.ru/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 l="36879" t="11966" r="41154" b="80057"/>
          <a:stretch>
            <a:fillRect/>
          </a:stretch>
        </p:blipFill>
        <p:spPr bwMode="auto">
          <a:xfrm>
            <a:off x="2321703" y="3429000"/>
            <a:ext cx="45005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1764" t="5128" r="908" b="5413"/>
          <a:stretch>
            <a:fillRect/>
          </a:stretch>
        </p:blipFill>
        <p:spPr bwMode="auto">
          <a:xfrm>
            <a:off x="357158" y="928670"/>
            <a:ext cx="8535322" cy="53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57884" y="214290"/>
            <a:ext cx="2822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https://edsoo.ru/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6553" r="1390" b="6268"/>
          <a:stretch>
            <a:fillRect/>
          </a:stretch>
        </p:blipFill>
        <p:spPr bwMode="auto">
          <a:xfrm>
            <a:off x="285720" y="714356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000892" y="142852"/>
            <a:ext cx="195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0465" t="21368" r="31855" b="6268"/>
          <a:stretch>
            <a:fillRect/>
          </a:stretch>
        </p:blipFill>
        <p:spPr bwMode="auto">
          <a:xfrm>
            <a:off x="6143636" y="2071678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5983" r="1390" b="5698"/>
          <a:stretch>
            <a:fillRect/>
          </a:stretch>
        </p:blipFill>
        <p:spPr bwMode="auto">
          <a:xfrm>
            <a:off x="285720" y="642918"/>
            <a:ext cx="59293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t="25641" r="1550" b="4843"/>
          <a:stretch>
            <a:fillRect/>
          </a:stretch>
        </p:blipFill>
        <p:spPr bwMode="auto">
          <a:xfrm>
            <a:off x="3071802" y="3714752"/>
            <a:ext cx="5848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29380" t="25797" r="31118" b="5835"/>
          <a:stretch/>
        </p:blipFill>
        <p:spPr bwMode="auto">
          <a:xfrm>
            <a:off x="534796" y="714356"/>
            <a:ext cx="3821179" cy="501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l="29984" t="21652" r="31350" b="5413"/>
          <a:stretch>
            <a:fillRect/>
          </a:stretch>
        </p:blipFill>
        <p:spPr bwMode="auto">
          <a:xfrm>
            <a:off x="4572000" y="714356"/>
            <a:ext cx="4071966" cy="501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Структура рабочей программы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85860"/>
            <a:ext cx="8143932" cy="21431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Пояснительная записка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Общая характеристика учебного предмета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Цели изучения учебного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предмета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9824" t="21937" r="31534" b="5128"/>
          <a:stretch>
            <a:fillRect/>
          </a:stretch>
        </p:blipFill>
        <p:spPr bwMode="auto">
          <a:xfrm>
            <a:off x="4643438" y="2214554"/>
            <a:ext cx="40719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214842" cy="52530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Содержание учебного предмета: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sz="2200" dirty="0"/>
              <a:t>Обучение грамоте (развитие речи, слово и предложение, фонетика, графика, чтение, письмо, орфография и пунктуация);</a:t>
            </a:r>
            <a:endParaRPr lang="ru-RU" dirty="0"/>
          </a:p>
          <a:p>
            <a:pPr>
              <a:buNone/>
            </a:pPr>
            <a:r>
              <a:rPr lang="ru-RU" dirty="0"/>
              <a:t>-  </a:t>
            </a:r>
            <a:r>
              <a:rPr lang="ru-RU" sz="2200" dirty="0"/>
              <a:t>Систематический курс (общие сведения о языке, фонетика, графика, орфоэпия, лексика, синтаксис, орфография и пунктуация, развитие речи).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9984" t="21652" r="31350" b="5413"/>
          <a:stretch>
            <a:fillRect/>
          </a:stretch>
        </p:blipFill>
        <p:spPr bwMode="auto">
          <a:xfrm>
            <a:off x="4572000" y="1285860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214842" cy="52530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Планируемые образовательные результаты: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sz="2200" dirty="0"/>
              <a:t>Личностные результаты;</a:t>
            </a:r>
          </a:p>
          <a:p>
            <a:pPr>
              <a:buNone/>
            </a:pPr>
            <a:r>
              <a:rPr lang="ru-RU" sz="2200" dirty="0"/>
              <a:t>- </a:t>
            </a:r>
            <a:r>
              <a:rPr lang="ru-RU" sz="2200" dirty="0" err="1"/>
              <a:t>Метапредметные</a:t>
            </a:r>
            <a:r>
              <a:rPr lang="ru-RU" sz="2200" dirty="0"/>
              <a:t> результаты;</a:t>
            </a:r>
          </a:p>
          <a:p>
            <a:pPr>
              <a:buNone/>
            </a:pPr>
            <a:r>
              <a:rPr lang="ru-RU" sz="2200" dirty="0"/>
              <a:t>- Предметные результаты.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0144" t="21937" r="31374" b="5983"/>
          <a:stretch>
            <a:fillRect/>
          </a:stretch>
        </p:blipFill>
        <p:spPr bwMode="auto">
          <a:xfrm>
            <a:off x="4572000" y="1142984"/>
            <a:ext cx="42862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190</Words>
  <Application>Microsoft Office PowerPoint</Application>
  <PresentationFormat>Экран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Поток</vt:lpstr>
      <vt:lpstr>Шеховцова Елена Викторовна, ведущий специалист предметно-методической лаборатории МАУ «Центр развития образования»  2022</vt:lpstr>
      <vt:lpstr>https://edsoo.ru/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рабочей программы</vt:lpstr>
      <vt:lpstr>Презентация PowerPoint</vt:lpstr>
      <vt:lpstr>Презентация PowerPoint</vt:lpstr>
      <vt:lpstr>Тематическое планирование</vt:lpstr>
      <vt:lpstr>Презентация PowerPoint</vt:lpstr>
      <vt:lpstr>Учебно-методическое обеспечение образовательного процесса</vt:lpstr>
      <vt:lpstr>Материально-техническое обеспечение образовательного процесса</vt:lpstr>
      <vt:lpstr>Презентация PowerPoint</vt:lpstr>
      <vt:lpstr>Презентация PowerPoint</vt:lpstr>
      <vt:lpstr>https://edsoo.ru/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«Центр развития образования» МАОУ НОШ «Первые шаги»</dc:title>
  <dc:creator>Специалист</dc:creator>
  <cp:lastModifiedBy>Пользователь</cp:lastModifiedBy>
  <cp:revision>76</cp:revision>
  <dcterms:created xsi:type="dcterms:W3CDTF">2019-03-26T08:22:34Z</dcterms:created>
  <dcterms:modified xsi:type="dcterms:W3CDTF">2022-04-19T20:58:43Z</dcterms:modified>
</cp:coreProperties>
</file>