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  <p:sldMasterId id="2147483694" r:id="rId3"/>
  </p:sldMasterIdLst>
  <p:notesMasterIdLst>
    <p:notesMasterId r:id="rId16"/>
  </p:notesMasterIdLst>
  <p:sldIdLst>
    <p:sldId id="281" r:id="rId4"/>
    <p:sldId id="294" r:id="rId5"/>
    <p:sldId id="293" r:id="rId6"/>
    <p:sldId id="319" r:id="rId7"/>
    <p:sldId id="320" r:id="rId8"/>
    <p:sldId id="322" r:id="rId9"/>
    <p:sldId id="314" r:id="rId10"/>
    <p:sldId id="315" r:id="rId11"/>
    <p:sldId id="321" r:id="rId12"/>
    <p:sldId id="323" r:id="rId13"/>
    <p:sldId id="305" r:id="rId14"/>
    <p:sldId id="32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6" autoAdjust="0"/>
    <p:restoredTop sz="94660"/>
  </p:normalViewPr>
  <p:slideViewPr>
    <p:cSldViewPr>
      <p:cViewPr varScale="1">
        <p:scale>
          <a:sx n="86" d="100"/>
          <a:sy n="86" d="100"/>
        </p:scale>
        <p:origin x="115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BF2888-AA2E-4C4F-8986-30628CFAFF2E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A14592B1-EDE0-48F0-86E1-35EA1342D33D}">
      <dgm:prSet custT="1"/>
      <dgm:spPr/>
      <dgm:t>
        <a:bodyPr/>
        <a:lstStyle/>
        <a:p>
          <a:r>
            <a:rPr lang="ru-RU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гражданско-патриотическое</a:t>
          </a:r>
        </a:p>
      </dgm:t>
    </dgm:pt>
    <dgm:pt modelId="{3D64ECBB-FE90-408F-BB39-2DB8C7B41C10}" type="parTrans" cxnId="{12210E38-23BD-4866-9207-D93001DCB014}">
      <dgm:prSet/>
      <dgm:spPr/>
      <dgm:t>
        <a:bodyPr/>
        <a:lstStyle/>
        <a:p>
          <a:endParaRPr lang="ru-RU"/>
        </a:p>
      </dgm:t>
    </dgm:pt>
    <dgm:pt modelId="{0B6C2251-DAD9-47C1-A332-F2A481072AD2}" type="sibTrans" cxnId="{12210E38-23BD-4866-9207-D93001DCB014}">
      <dgm:prSet/>
      <dgm:spPr/>
      <dgm:t>
        <a:bodyPr/>
        <a:lstStyle/>
        <a:p>
          <a:endParaRPr lang="ru-RU"/>
        </a:p>
      </dgm:t>
    </dgm:pt>
    <dgm:pt modelId="{81D6732F-BF98-48C8-99ED-2302E0ABBB52}">
      <dgm:prSet custT="1"/>
      <dgm:spPr/>
      <dgm:t>
        <a:bodyPr/>
        <a:lstStyle/>
        <a:p>
          <a:r>
            <a:rPr lang="ru-RU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духовно-нравственное</a:t>
          </a:r>
        </a:p>
      </dgm:t>
    </dgm:pt>
    <dgm:pt modelId="{C0FC6A39-24AE-400A-9270-AA5F1EE7D14B}" type="parTrans" cxnId="{78DCA859-75B9-400B-8A3D-53AE46CF5692}">
      <dgm:prSet/>
      <dgm:spPr/>
      <dgm:t>
        <a:bodyPr/>
        <a:lstStyle/>
        <a:p>
          <a:endParaRPr lang="ru-RU"/>
        </a:p>
      </dgm:t>
    </dgm:pt>
    <dgm:pt modelId="{2B70A91C-CFF2-4A1E-B1BB-5DBEDDE535D4}" type="sibTrans" cxnId="{78DCA859-75B9-400B-8A3D-53AE46CF5692}">
      <dgm:prSet/>
      <dgm:spPr/>
      <dgm:t>
        <a:bodyPr/>
        <a:lstStyle/>
        <a:p>
          <a:endParaRPr lang="ru-RU"/>
        </a:p>
      </dgm:t>
    </dgm:pt>
    <dgm:pt modelId="{82002DE1-5FC7-4308-B9C0-DDAB4C0683EB}">
      <dgm:prSet custT="1"/>
      <dgm:spPr/>
      <dgm:t>
        <a:bodyPr/>
        <a:lstStyle/>
        <a:p>
          <a:r>
            <a:rPr lang="ru-RU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эстетическое</a:t>
          </a:r>
        </a:p>
      </dgm:t>
    </dgm:pt>
    <dgm:pt modelId="{96A61B0D-0493-4EDB-8A33-E428A7D43E16}" type="parTrans" cxnId="{1363150B-082F-4DB6-946E-BDE113F93574}">
      <dgm:prSet/>
      <dgm:spPr/>
      <dgm:t>
        <a:bodyPr/>
        <a:lstStyle/>
        <a:p>
          <a:endParaRPr lang="ru-RU"/>
        </a:p>
      </dgm:t>
    </dgm:pt>
    <dgm:pt modelId="{7D5C3586-EC5B-40CC-BF76-0FE2AF2DFFA9}" type="sibTrans" cxnId="{1363150B-082F-4DB6-946E-BDE113F93574}">
      <dgm:prSet/>
      <dgm:spPr/>
      <dgm:t>
        <a:bodyPr/>
        <a:lstStyle/>
        <a:p>
          <a:endParaRPr lang="ru-RU"/>
        </a:p>
      </dgm:t>
    </dgm:pt>
    <dgm:pt modelId="{01F63D83-3D19-4E7F-9B59-5A37D246C791}">
      <dgm:prSet custT="1"/>
      <dgm:spPr/>
      <dgm:t>
        <a:bodyPr/>
        <a:lstStyle/>
        <a:p>
          <a:endParaRPr lang="ru-RU" sz="18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физическое воспитание, формирование культуры здоровья и эмоционального благополучия</a:t>
          </a:r>
        </a:p>
        <a:p>
          <a:endParaRPr lang="ru-RU" sz="18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CD3185-D3AE-470D-8411-C7CE1986ADB0}" type="parTrans" cxnId="{5441E1E5-D8C9-48D9-BE3B-443C0863075A}">
      <dgm:prSet/>
      <dgm:spPr/>
      <dgm:t>
        <a:bodyPr/>
        <a:lstStyle/>
        <a:p>
          <a:endParaRPr lang="ru-RU"/>
        </a:p>
      </dgm:t>
    </dgm:pt>
    <dgm:pt modelId="{58F16F67-BA0D-46A9-91EC-9103F12E2344}" type="sibTrans" cxnId="{5441E1E5-D8C9-48D9-BE3B-443C0863075A}">
      <dgm:prSet/>
      <dgm:spPr/>
      <dgm:t>
        <a:bodyPr/>
        <a:lstStyle/>
        <a:p>
          <a:endParaRPr lang="ru-RU"/>
        </a:p>
      </dgm:t>
    </dgm:pt>
    <dgm:pt modelId="{6D8D00FC-C299-439C-9C7E-AEA532188E6E}">
      <dgm:prSet custT="1"/>
      <dgm:spPr/>
      <dgm:t>
        <a:bodyPr/>
        <a:lstStyle/>
        <a:p>
          <a:r>
            <a:rPr lang="ru-RU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трудовое</a:t>
          </a:r>
        </a:p>
      </dgm:t>
    </dgm:pt>
    <dgm:pt modelId="{7A531DF2-072E-4961-A021-A7A58AC69A7A}" type="parTrans" cxnId="{D6BA577C-A37B-4D82-9B14-58C154066B58}">
      <dgm:prSet/>
      <dgm:spPr/>
      <dgm:t>
        <a:bodyPr/>
        <a:lstStyle/>
        <a:p>
          <a:endParaRPr lang="ru-RU"/>
        </a:p>
      </dgm:t>
    </dgm:pt>
    <dgm:pt modelId="{073190A8-1E4D-42DC-B1DB-FBEC7BD52587}" type="sibTrans" cxnId="{D6BA577C-A37B-4D82-9B14-58C154066B58}">
      <dgm:prSet/>
      <dgm:spPr/>
      <dgm:t>
        <a:bodyPr/>
        <a:lstStyle/>
        <a:p>
          <a:endParaRPr lang="ru-RU"/>
        </a:p>
      </dgm:t>
    </dgm:pt>
    <dgm:pt modelId="{23C21061-80F0-4065-A039-2C9D67D73B3B}">
      <dgm:prSet custT="1"/>
      <dgm:spPr/>
      <dgm:t>
        <a:bodyPr/>
        <a:lstStyle/>
        <a:p>
          <a:r>
            <a:rPr lang="ru-RU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экологическое</a:t>
          </a:r>
        </a:p>
      </dgm:t>
    </dgm:pt>
    <dgm:pt modelId="{36836617-D774-4B38-A9E5-BDB55C587203}" type="parTrans" cxnId="{91641BBC-8F91-4971-B9E4-C98286FA9CE2}">
      <dgm:prSet/>
      <dgm:spPr/>
      <dgm:t>
        <a:bodyPr/>
        <a:lstStyle/>
        <a:p>
          <a:endParaRPr lang="ru-RU"/>
        </a:p>
      </dgm:t>
    </dgm:pt>
    <dgm:pt modelId="{3206994B-7718-494D-A1CD-A320F25EE662}" type="sibTrans" cxnId="{91641BBC-8F91-4971-B9E4-C98286FA9CE2}">
      <dgm:prSet/>
      <dgm:spPr/>
      <dgm:t>
        <a:bodyPr/>
        <a:lstStyle/>
        <a:p>
          <a:endParaRPr lang="ru-RU"/>
        </a:p>
      </dgm:t>
    </dgm:pt>
    <dgm:pt modelId="{FDC3BEE7-5B73-44FF-AF4C-0FE539D1A7FC}">
      <dgm:prSet custT="1"/>
      <dgm:spPr/>
      <dgm:t>
        <a:bodyPr/>
        <a:lstStyle/>
        <a:p>
          <a:r>
            <a:rPr lang="ru-RU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ценность научного познания</a:t>
          </a:r>
        </a:p>
      </dgm:t>
    </dgm:pt>
    <dgm:pt modelId="{2B77E3DB-C6FC-4CA7-A683-8E8BEA7C4C67}" type="parTrans" cxnId="{376A2E82-BBE8-4F02-82BF-C993D47D3720}">
      <dgm:prSet/>
      <dgm:spPr/>
      <dgm:t>
        <a:bodyPr/>
        <a:lstStyle/>
        <a:p>
          <a:endParaRPr lang="ru-RU"/>
        </a:p>
      </dgm:t>
    </dgm:pt>
    <dgm:pt modelId="{19681534-0C82-4D43-8107-6DD95F94AAF7}" type="sibTrans" cxnId="{376A2E82-BBE8-4F02-82BF-C993D47D3720}">
      <dgm:prSet/>
      <dgm:spPr/>
      <dgm:t>
        <a:bodyPr/>
        <a:lstStyle/>
        <a:p>
          <a:endParaRPr lang="ru-RU"/>
        </a:p>
      </dgm:t>
    </dgm:pt>
    <dgm:pt modelId="{3B65F81A-5652-42BC-A330-9C05E8D98A77}" type="pres">
      <dgm:prSet presAssocID="{77BF2888-AA2E-4C4F-8986-30628CFAFF2E}" presName="linear" presStyleCnt="0">
        <dgm:presLayoutVars>
          <dgm:dir/>
          <dgm:animLvl val="lvl"/>
          <dgm:resizeHandles val="exact"/>
        </dgm:presLayoutVars>
      </dgm:prSet>
      <dgm:spPr/>
    </dgm:pt>
    <dgm:pt modelId="{6AA6BB00-D4FE-4EA0-83E7-2733B4AD6707}" type="pres">
      <dgm:prSet presAssocID="{A14592B1-EDE0-48F0-86E1-35EA1342D33D}" presName="parentLin" presStyleCnt="0"/>
      <dgm:spPr/>
    </dgm:pt>
    <dgm:pt modelId="{0CA6DF53-9A23-4C28-96BE-BFBCBFF80469}" type="pres">
      <dgm:prSet presAssocID="{A14592B1-EDE0-48F0-86E1-35EA1342D33D}" presName="parentLeftMargin" presStyleLbl="node1" presStyleIdx="0" presStyleCnt="7"/>
      <dgm:spPr/>
    </dgm:pt>
    <dgm:pt modelId="{DA6B9CC5-5A9F-4A46-B378-F1CF604306D9}" type="pres">
      <dgm:prSet presAssocID="{A14592B1-EDE0-48F0-86E1-35EA1342D33D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41D11338-843D-4811-8C54-4B6BA957E9A9}" type="pres">
      <dgm:prSet presAssocID="{A14592B1-EDE0-48F0-86E1-35EA1342D33D}" presName="negativeSpace" presStyleCnt="0"/>
      <dgm:spPr/>
    </dgm:pt>
    <dgm:pt modelId="{572C31F0-013B-477E-AA2A-9D07B7E43BB2}" type="pres">
      <dgm:prSet presAssocID="{A14592B1-EDE0-48F0-86E1-35EA1342D33D}" presName="childText" presStyleLbl="conFgAcc1" presStyleIdx="0" presStyleCnt="7">
        <dgm:presLayoutVars>
          <dgm:bulletEnabled val="1"/>
        </dgm:presLayoutVars>
      </dgm:prSet>
      <dgm:spPr/>
    </dgm:pt>
    <dgm:pt modelId="{9837C2CF-3B38-416E-AC43-FBC6EDA662D5}" type="pres">
      <dgm:prSet presAssocID="{0B6C2251-DAD9-47C1-A332-F2A481072AD2}" presName="spaceBetweenRectangles" presStyleCnt="0"/>
      <dgm:spPr/>
    </dgm:pt>
    <dgm:pt modelId="{B8F88AE7-1483-42DC-8579-A5663F70C5E1}" type="pres">
      <dgm:prSet presAssocID="{81D6732F-BF98-48C8-99ED-2302E0ABBB52}" presName="parentLin" presStyleCnt="0"/>
      <dgm:spPr/>
    </dgm:pt>
    <dgm:pt modelId="{91E77601-1FD7-4184-90EF-416281FEC130}" type="pres">
      <dgm:prSet presAssocID="{81D6732F-BF98-48C8-99ED-2302E0ABBB52}" presName="parentLeftMargin" presStyleLbl="node1" presStyleIdx="0" presStyleCnt="7"/>
      <dgm:spPr/>
    </dgm:pt>
    <dgm:pt modelId="{87131801-0D6C-45F5-9233-50140A46CFB3}" type="pres">
      <dgm:prSet presAssocID="{81D6732F-BF98-48C8-99ED-2302E0ABBB52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70642302-383E-4B85-BC0E-CE94D0785D9E}" type="pres">
      <dgm:prSet presAssocID="{81D6732F-BF98-48C8-99ED-2302E0ABBB52}" presName="negativeSpace" presStyleCnt="0"/>
      <dgm:spPr/>
    </dgm:pt>
    <dgm:pt modelId="{C45E9866-40CB-481E-BAF1-B35BE58F45FA}" type="pres">
      <dgm:prSet presAssocID="{81D6732F-BF98-48C8-99ED-2302E0ABBB52}" presName="childText" presStyleLbl="conFgAcc1" presStyleIdx="1" presStyleCnt="7">
        <dgm:presLayoutVars>
          <dgm:bulletEnabled val="1"/>
        </dgm:presLayoutVars>
      </dgm:prSet>
      <dgm:spPr/>
    </dgm:pt>
    <dgm:pt modelId="{83319F2B-E481-4F69-BE28-59B32FC113CD}" type="pres">
      <dgm:prSet presAssocID="{2B70A91C-CFF2-4A1E-B1BB-5DBEDDE535D4}" presName="spaceBetweenRectangles" presStyleCnt="0"/>
      <dgm:spPr/>
    </dgm:pt>
    <dgm:pt modelId="{266D6DDB-C093-4B50-BC84-13DF2797BA13}" type="pres">
      <dgm:prSet presAssocID="{82002DE1-5FC7-4308-B9C0-DDAB4C0683EB}" presName="parentLin" presStyleCnt="0"/>
      <dgm:spPr/>
    </dgm:pt>
    <dgm:pt modelId="{9BB636A5-6513-470D-84E3-DB9259931B3E}" type="pres">
      <dgm:prSet presAssocID="{82002DE1-5FC7-4308-B9C0-DDAB4C0683EB}" presName="parentLeftMargin" presStyleLbl="node1" presStyleIdx="1" presStyleCnt="7"/>
      <dgm:spPr/>
    </dgm:pt>
    <dgm:pt modelId="{FC658101-16D7-4F82-9C59-453CC9278820}" type="pres">
      <dgm:prSet presAssocID="{82002DE1-5FC7-4308-B9C0-DDAB4C0683EB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C6AEF5E2-E580-4FE2-BFAB-572202FF8B9B}" type="pres">
      <dgm:prSet presAssocID="{82002DE1-5FC7-4308-B9C0-DDAB4C0683EB}" presName="negativeSpace" presStyleCnt="0"/>
      <dgm:spPr/>
    </dgm:pt>
    <dgm:pt modelId="{D48853B7-C440-4D28-9389-4EDBD19EE2B4}" type="pres">
      <dgm:prSet presAssocID="{82002DE1-5FC7-4308-B9C0-DDAB4C0683EB}" presName="childText" presStyleLbl="conFgAcc1" presStyleIdx="2" presStyleCnt="7">
        <dgm:presLayoutVars>
          <dgm:bulletEnabled val="1"/>
        </dgm:presLayoutVars>
      </dgm:prSet>
      <dgm:spPr/>
    </dgm:pt>
    <dgm:pt modelId="{82FCEDDC-177F-4338-A5A8-A1AC2EE13AD5}" type="pres">
      <dgm:prSet presAssocID="{7D5C3586-EC5B-40CC-BF76-0FE2AF2DFFA9}" presName="spaceBetweenRectangles" presStyleCnt="0"/>
      <dgm:spPr/>
    </dgm:pt>
    <dgm:pt modelId="{AAD85816-3F33-49CE-A58D-B742AD1D53F7}" type="pres">
      <dgm:prSet presAssocID="{01F63D83-3D19-4E7F-9B59-5A37D246C791}" presName="parentLin" presStyleCnt="0"/>
      <dgm:spPr/>
    </dgm:pt>
    <dgm:pt modelId="{2BD45BF8-1B64-4276-BA4F-324356E5435E}" type="pres">
      <dgm:prSet presAssocID="{01F63D83-3D19-4E7F-9B59-5A37D246C791}" presName="parentLeftMargin" presStyleLbl="node1" presStyleIdx="2" presStyleCnt="7"/>
      <dgm:spPr/>
    </dgm:pt>
    <dgm:pt modelId="{388294DD-C0C5-4522-8B98-C64F3DBEA480}" type="pres">
      <dgm:prSet presAssocID="{01F63D83-3D19-4E7F-9B59-5A37D246C791}" presName="parentText" presStyleLbl="node1" presStyleIdx="3" presStyleCnt="7" custScaleX="99639" custScaleY="104809">
        <dgm:presLayoutVars>
          <dgm:chMax val="0"/>
          <dgm:bulletEnabled val="1"/>
        </dgm:presLayoutVars>
      </dgm:prSet>
      <dgm:spPr/>
    </dgm:pt>
    <dgm:pt modelId="{3B5B2D3B-EF4E-40DD-BA5F-766D699AC8E9}" type="pres">
      <dgm:prSet presAssocID="{01F63D83-3D19-4E7F-9B59-5A37D246C791}" presName="negativeSpace" presStyleCnt="0"/>
      <dgm:spPr/>
    </dgm:pt>
    <dgm:pt modelId="{2AA6FB9C-F341-4307-816F-60E643B95E0F}" type="pres">
      <dgm:prSet presAssocID="{01F63D83-3D19-4E7F-9B59-5A37D246C791}" presName="childText" presStyleLbl="conFgAcc1" presStyleIdx="3" presStyleCnt="7">
        <dgm:presLayoutVars>
          <dgm:bulletEnabled val="1"/>
        </dgm:presLayoutVars>
      </dgm:prSet>
      <dgm:spPr/>
    </dgm:pt>
    <dgm:pt modelId="{9288685E-4A48-4AEC-AA31-4B478D44CE1D}" type="pres">
      <dgm:prSet presAssocID="{58F16F67-BA0D-46A9-91EC-9103F12E2344}" presName="spaceBetweenRectangles" presStyleCnt="0"/>
      <dgm:spPr/>
    </dgm:pt>
    <dgm:pt modelId="{8365EB95-7249-4570-9F8E-21424F63A87F}" type="pres">
      <dgm:prSet presAssocID="{6D8D00FC-C299-439C-9C7E-AEA532188E6E}" presName="parentLin" presStyleCnt="0"/>
      <dgm:spPr/>
    </dgm:pt>
    <dgm:pt modelId="{7186C136-B6D7-4EAE-AF5F-0C41828A2CEF}" type="pres">
      <dgm:prSet presAssocID="{6D8D00FC-C299-439C-9C7E-AEA532188E6E}" presName="parentLeftMargin" presStyleLbl="node1" presStyleIdx="3" presStyleCnt="7"/>
      <dgm:spPr/>
    </dgm:pt>
    <dgm:pt modelId="{CF888D49-677F-414A-9A11-5302F8224435}" type="pres">
      <dgm:prSet presAssocID="{6D8D00FC-C299-439C-9C7E-AEA532188E6E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9862A64F-A7F9-49FD-8B28-C675DF692C28}" type="pres">
      <dgm:prSet presAssocID="{6D8D00FC-C299-439C-9C7E-AEA532188E6E}" presName="negativeSpace" presStyleCnt="0"/>
      <dgm:spPr/>
    </dgm:pt>
    <dgm:pt modelId="{A65F28AC-D216-4E63-B57C-4E8204C45732}" type="pres">
      <dgm:prSet presAssocID="{6D8D00FC-C299-439C-9C7E-AEA532188E6E}" presName="childText" presStyleLbl="conFgAcc1" presStyleIdx="4" presStyleCnt="7">
        <dgm:presLayoutVars>
          <dgm:bulletEnabled val="1"/>
        </dgm:presLayoutVars>
      </dgm:prSet>
      <dgm:spPr/>
    </dgm:pt>
    <dgm:pt modelId="{4D70ABD1-4F8F-4859-96D3-C11FBF0E0C34}" type="pres">
      <dgm:prSet presAssocID="{073190A8-1E4D-42DC-B1DB-FBEC7BD52587}" presName="spaceBetweenRectangles" presStyleCnt="0"/>
      <dgm:spPr/>
    </dgm:pt>
    <dgm:pt modelId="{F3BDD8BA-4B6B-47B7-A6FE-3DA21F881281}" type="pres">
      <dgm:prSet presAssocID="{23C21061-80F0-4065-A039-2C9D67D73B3B}" presName="parentLin" presStyleCnt="0"/>
      <dgm:spPr/>
    </dgm:pt>
    <dgm:pt modelId="{C04BB2E9-4322-4487-A6D7-1ACC44C84F3D}" type="pres">
      <dgm:prSet presAssocID="{23C21061-80F0-4065-A039-2C9D67D73B3B}" presName="parentLeftMargin" presStyleLbl="node1" presStyleIdx="4" presStyleCnt="7"/>
      <dgm:spPr/>
    </dgm:pt>
    <dgm:pt modelId="{79856B6C-953A-4FD5-92A2-16A7E1BFF4EF}" type="pres">
      <dgm:prSet presAssocID="{23C21061-80F0-4065-A039-2C9D67D73B3B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0B9D47DF-1508-40B1-8EB8-E6C36621CF48}" type="pres">
      <dgm:prSet presAssocID="{23C21061-80F0-4065-A039-2C9D67D73B3B}" presName="negativeSpace" presStyleCnt="0"/>
      <dgm:spPr/>
    </dgm:pt>
    <dgm:pt modelId="{6DF222C0-E574-43BA-AA20-10E9B314AB0F}" type="pres">
      <dgm:prSet presAssocID="{23C21061-80F0-4065-A039-2C9D67D73B3B}" presName="childText" presStyleLbl="conFgAcc1" presStyleIdx="5" presStyleCnt="7">
        <dgm:presLayoutVars>
          <dgm:bulletEnabled val="1"/>
        </dgm:presLayoutVars>
      </dgm:prSet>
      <dgm:spPr/>
    </dgm:pt>
    <dgm:pt modelId="{87E5E08B-B3A9-49D0-A8EA-9167D34008FC}" type="pres">
      <dgm:prSet presAssocID="{3206994B-7718-494D-A1CD-A320F25EE662}" presName="spaceBetweenRectangles" presStyleCnt="0"/>
      <dgm:spPr/>
    </dgm:pt>
    <dgm:pt modelId="{6A0D9BE3-0784-4DB3-973D-E2FBE6ECE832}" type="pres">
      <dgm:prSet presAssocID="{FDC3BEE7-5B73-44FF-AF4C-0FE539D1A7FC}" presName="parentLin" presStyleCnt="0"/>
      <dgm:spPr/>
    </dgm:pt>
    <dgm:pt modelId="{E9019A8F-6064-4E99-9246-7AAC36BAF323}" type="pres">
      <dgm:prSet presAssocID="{FDC3BEE7-5B73-44FF-AF4C-0FE539D1A7FC}" presName="parentLeftMargin" presStyleLbl="node1" presStyleIdx="5" presStyleCnt="7"/>
      <dgm:spPr/>
    </dgm:pt>
    <dgm:pt modelId="{0C16CCDA-3E37-4A8C-A4DE-DADA3BF2F2F3}" type="pres">
      <dgm:prSet presAssocID="{FDC3BEE7-5B73-44FF-AF4C-0FE539D1A7FC}" presName="parentText" presStyleLbl="node1" presStyleIdx="6" presStyleCnt="7">
        <dgm:presLayoutVars>
          <dgm:chMax val="0"/>
          <dgm:bulletEnabled val="1"/>
        </dgm:presLayoutVars>
      </dgm:prSet>
      <dgm:spPr/>
    </dgm:pt>
    <dgm:pt modelId="{F8165DA6-3B77-4655-B07D-60427E6AC2D5}" type="pres">
      <dgm:prSet presAssocID="{FDC3BEE7-5B73-44FF-AF4C-0FE539D1A7FC}" presName="negativeSpace" presStyleCnt="0"/>
      <dgm:spPr/>
    </dgm:pt>
    <dgm:pt modelId="{4FE15B9F-F8C3-41B2-9F0A-694D710C00A0}" type="pres">
      <dgm:prSet presAssocID="{FDC3BEE7-5B73-44FF-AF4C-0FE539D1A7FC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1363150B-082F-4DB6-946E-BDE113F93574}" srcId="{77BF2888-AA2E-4C4F-8986-30628CFAFF2E}" destId="{82002DE1-5FC7-4308-B9C0-DDAB4C0683EB}" srcOrd="2" destOrd="0" parTransId="{96A61B0D-0493-4EDB-8A33-E428A7D43E16}" sibTransId="{7D5C3586-EC5B-40CC-BF76-0FE2AF2DFFA9}"/>
    <dgm:cxn modelId="{ADF96B15-23BF-4B46-A84E-6F3B2BD85AF2}" type="presOf" srcId="{81D6732F-BF98-48C8-99ED-2302E0ABBB52}" destId="{87131801-0D6C-45F5-9233-50140A46CFB3}" srcOrd="1" destOrd="0" presId="urn:microsoft.com/office/officeart/2005/8/layout/list1"/>
    <dgm:cxn modelId="{94E48E1C-AE3B-41FB-BEF5-A9E1A072476B}" type="presOf" srcId="{01F63D83-3D19-4E7F-9B59-5A37D246C791}" destId="{2BD45BF8-1B64-4276-BA4F-324356E5435E}" srcOrd="0" destOrd="0" presId="urn:microsoft.com/office/officeart/2005/8/layout/list1"/>
    <dgm:cxn modelId="{12210E38-23BD-4866-9207-D93001DCB014}" srcId="{77BF2888-AA2E-4C4F-8986-30628CFAFF2E}" destId="{A14592B1-EDE0-48F0-86E1-35EA1342D33D}" srcOrd="0" destOrd="0" parTransId="{3D64ECBB-FE90-408F-BB39-2DB8C7B41C10}" sibTransId="{0B6C2251-DAD9-47C1-A332-F2A481072AD2}"/>
    <dgm:cxn modelId="{14444640-ECAC-4C71-8AAB-2F63DF7AF066}" type="presOf" srcId="{A14592B1-EDE0-48F0-86E1-35EA1342D33D}" destId="{DA6B9CC5-5A9F-4A46-B378-F1CF604306D9}" srcOrd="1" destOrd="0" presId="urn:microsoft.com/office/officeart/2005/8/layout/list1"/>
    <dgm:cxn modelId="{C416A64F-5FD6-40B0-BBB6-2E35C96246C1}" type="presOf" srcId="{23C21061-80F0-4065-A039-2C9D67D73B3B}" destId="{C04BB2E9-4322-4487-A6D7-1ACC44C84F3D}" srcOrd="0" destOrd="0" presId="urn:microsoft.com/office/officeart/2005/8/layout/list1"/>
    <dgm:cxn modelId="{19A8E673-CDC7-4456-8831-D184A6D0ADEF}" type="presOf" srcId="{82002DE1-5FC7-4308-B9C0-DDAB4C0683EB}" destId="{FC658101-16D7-4F82-9C59-453CC9278820}" srcOrd="1" destOrd="0" presId="urn:microsoft.com/office/officeart/2005/8/layout/list1"/>
    <dgm:cxn modelId="{78DCA859-75B9-400B-8A3D-53AE46CF5692}" srcId="{77BF2888-AA2E-4C4F-8986-30628CFAFF2E}" destId="{81D6732F-BF98-48C8-99ED-2302E0ABBB52}" srcOrd="1" destOrd="0" parTransId="{C0FC6A39-24AE-400A-9270-AA5F1EE7D14B}" sibTransId="{2B70A91C-CFF2-4A1E-B1BB-5DBEDDE535D4}"/>
    <dgm:cxn modelId="{D6BA577C-A37B-4D82-9B14-58C154066B58}" srcId="{77BF2888-AA2E-4C4F-8986-30628CFAFF2E}" destId="{6D8D00FC-C299-439C-9C7E-AEA532188E6E}" srcOrd="4" destOrd="0" parTransId="{7A531DF2-072E-4961-A021-A7A58AC69A7A}" sibTransId="{073190A8-1E4D-42DC-B1DB-FBEC7BD52587}"/>
    <dgm:cxn modelId="{376A2E82-BBE8-4F02-82BF-C993D47D3720}" srcId="{77BF2888-AA2E-4C4F-8986-30628CFAFF2E}" destId="{FDC3BEE7-5B73-44FF-AF4C-0FE539D1A7FC}" srcOrd="6" destOrd="0" parTransId="{2B77E3DB-C6FC-4CA7-A683-8E8BEA7C4C67}" sibTransId="{19681534-0C82-4D43-8107-6DD95F94AAF7}"/>
    <dgm:cxn modelId="{5792639A-9EC6-4E58-A64A-65325B5B0C2E}" type="presOf" srcId="{FDC3BEE7-5B73-44FF-AF4C-0FE539D1A7FC}" destId="{0C16CCDA-3E37-4A8C-A4DE-DADA3BF2F2F3}" srcOrd="1" destOrd="0" presId="urn:microsoft.com/office/officeart/2005/8/layout/list1"/>
    <dgm:cxn modelId="{4526C59E-CABB-400E-BA13-CB9145449E6E}" type="presOf" srcId="{81D6732F-BF98-48C8-99ED-2302E0ABBB52}" destId="{91E77601-1FD7-4184-90EF-416281FEC130}" srcOrd="0" destOrd="0" presId="urn:microsoft.com/office/officeart/2005/8/layout/list1"/>
    <dgm:cxn modelId="{A0E330A7-9EF9-4723-AEA6-5F5F111CDEAE}" type="presOf" srcId="{01F63D83-3D19-4E7F-9B59-5A37D246C791}" destId="{388294DD-C0C5-4522-8B98-C64F3DBEA480}" srcOrd="1" destOrd="0" presId="urn:microsoft.com/office/officeart/2005/8/layout/list1"/>
    <dgm:cxn modelId="{91641BBC-8F91-4971-B9E4-C98286FA9CE2}" srcId="{77BF2888-AA2E-4C4F-8986-30628CFAFF2E}" destId="{23C21061-80F0-4065-A039-2C9D67D73B3B}" srcOrd="5" destOrd="0" parTransId="{36836617-D774-4B38-A9E5-BDB55C587203}" sibTransId="{3206994B-7718-494D-A1CD-A320F25EE662}"/>
    <dgm:cxn modelId="{9150F7BF-6D88-426B-820D-B4B3FF897207}" type="presOf" srcId="{A14592B1-EDE0-48F0-86E1-35EA1342D33D}" destId="{0CA6DF53-9A23-4C28-96BE-BFBCBFF80469}" srcOrd="0" destOrd="0" presId="urn:microsoft.com/office/officeart/2005/8/layout/list1"/>
    <dgm:cxn modelId="{F31B46D6-E183-4853-A31D-D1DBBE693326}" type="presOf" srcId="{6D8D00FC-C299-439C-9C7E-AEA532188E6E}" destId="{7186C136-B6D7-4EAE-AF5F-0C41828A2CEF}" srcOrd="0" destOrd="0" presId="urn:microsoft.com/office/officeart/2005/8/layout/list1"/>
    <dgm:cxn modelId="{5441E1E5-D8C9-48D9-BE3B-443C0863075A}" srcId="{77BF2888-AA2E-4C4F-8986-30628CFAFF2E}" destId="{01F63D83-3D19-4E7F-9B59-5A37D246C791}" srcOrd="3" destOrd="0" parTransId="{A6CD3185-D3AE-470D-8411-C7CE1986ADB0}" sibTransId="{58F16F67-BA0D-46A9-91EC-9103F12E2344}"/>
    <dgm:cxn modelId="{A6A52EEF-623F-4573-BC72-C47D5F717361}" type="presOf" srcId="{FDC3BEE7-5B73-44FF-AF4C-0FE539D1A7FC}" destId="{E9019A8F-6064-4E99-9246-7AAC36BAF323}" srcOrd="0" destOrd="0" presId="urn:microsoft.com/office/officeart/2005/8/layout/list1"/>
    <dgm:cxn modelId="{CB5556F5-5235-4BE4-B408-8BC1F50836A7}" type="presOf" srcId="{82002DE1-5FC7-4308-B9C0-DDAB4C0683EB}" destId="{9BB636A5-6513-470D-84E3-DB9259931B3E}" srcOrd="0" destOrd="0" presId="urn:microsoft.com/office/officeart/2005/8/layout/list1"/>
    <dgm:cxn modelId="{8B70F2F8-3D54-47E0-99B7-0174B919B8B8}" type="presOf" srcId="{6D8D00FC-C299-439C-9C7E-AEA532188E6E}" destId="{CF888D49-677F-414A-9A11-5302F8224435}" srcOrd="1" destOrd="0" presId="urn:microsoft.com/office/officeart/2005/8/layout/list1"/>
    <dgm:cxn modelId="{15353AF9-41BB-4807-AEBE-F91EC96EF941}" type="presOf" srcId="{23C21061-80F0-4065-A039-2C9D67D73B3B}" destId="{79856B6C-953A-4FD5-92A2-16A7E1BFF4EF}" srcOrd="1" destOrd="0" presId="urn:microsoft.com/office/officeart/2005/8/layout/list1"/>
    <dgm:cxn modelId="{18219BFB-7835-451C-8290-FA75CC197F54}" type="presOf" srcId="{77BF2888-AA2E-4C4F-8986-30628CFAFF2E}" destId="{3B65F81A-5652-42BC-A330-9C05E8D98A77}" srcOrd="0" destOrd="0" presId="urn:microsoft.com/office/officeart/2005/8/layout/list1"/>
    <dgm:cxn modelId="{CB1430D3-BAF2-43B1-BC87-FC5E7B5ECB00}" type="presParOf" srcId="{3B65F81A-5652-42BC-A330-9C05E8D98A77}" destId="{6AA6BB00-D4FE-4EA0-83E7-2733B4AD6707}" srcOrd="0" destOrd="0" presId="urn:microsoft.com/office/officeart/2005/8/layout/list1"/>
    <dgm:cxn modelId="{DAFDCA71-D345-43FD-ADFD-104D2B1AD471}" type="presParOf" srcId="{6AA6BB00-D4FE-4EA0-83E7-2733B4AD6707}" destId="{0CA6DF53-9A23-4C28-96BE-BFBCBFF80469}" srcOrd="0" destOrd="0" presId="urn:microsoft.com/office/officeart/2005/8/layout/list1"/>
    <dgm:cxn modelId="{86B7AEFA-7C27-4189-9DC0-B38B69B166B7}" type="presParOf" srcId="{6AA6BB00-D4FE-4EA0-83E7-2733B4AD6707}" destId="{DA6B9CC5-5A9F-4A46-B378-F1CF604306D9}" srcOrd="1" destOrd="0" presId="urn:microsoft.com/office/officeart/2005/8/layout/list1"/>
    <dgm:cxn modelId="{09BA30A1-78A8-48E5-A0B7-A0B2B16E12FE}" type="presParOf" srcId="{3B65F81A-5652-42BC-A330-9C05E8D98A77}" destId="{41D11338-843D-4811-8C54-4B6BA957E9A9}" srcOrd="1" destOrd="0" presId="urn:microsoft.com/office/officeart/2005/8/layout/list1"/>
    <dgm:cxn modelId="{98BDDAF6-4EEA-4E85-9A75-D98FD7E7A0DF}" type="presParOf" srcId="{3B65F81A-5652-42BC-A330-9C05E8D98A77}" destId="{572C31F0-013B-477E-AA2A-9D07B7E43BB2}" srcOrd="2" destOrd="0" presId="urn:microsoft.com/office/officeart/2005/8/layout/list1"/>
    <dgm:cxn modelId="{E87EADB6-40F3-4249-8936-8095FA811403}" type="presParOf" srcId="{3B65F81A-5652-42BC-A330-9C05E8D98A77}" destId="{9837C2CF-3B38-416E-AC43-FBC6EDA662D5}" srcOrd="3" destOrd="0" presId="urn:microsoft.com/office/officeart/2005/8/layout/list1"/>
    <dgm:cxn modelId="{4FEA8E0B-040D-4ECB-8635-C001206B07A2}" type="presParOf" srcId="{3B65F81A-5652-42BC-A330-9C05E8D98A77}" destId="{B8F88AE7-1483-42DC-8579-A5663F70C5E1}" srcOrd="4" destOrd="0" presId="urn:microsoft.com/office/officeart/2005/8/layout/list1"/>
    <dgm:cxn modelId="{4ABB64FB-194D-487E-99E0-C96FC1FD9AF9}" type="presParOf" srcId="{B8F88AE7-1483-42DC-8579-A5663F70C5E1}" destId="{91E77601-1FD7-4184-90EF-416281FEC130}" srcOrd="0" destOrd="0" presId="urn:microsoft.com/office/officeart/2005/8/layout/list1"/>
    <dgm:cxn modelId="{8A770BFE-088F-4F85-87CC-3934CFAA1110}" type="presParOf" srcId="{B8F88AE7-1483-42DC-8579-A5663F70C5E1}" destId="{87131801-0D6C-45F5-9233-50140A46CFB3}" srcOrd="1" destOrd="0" presId="urn:microsoft.com/office/officeart/2005/8/layout/list1"/>
    <dgm:cxn modelId="{3BED36EC-FDC5-4C56-B1D1-92B0D9EB45F5}" type="presParOf" srcId="{3B65F81A-5652-42BC-A330-9C05E8D98A77}" destId="{70642302-383E-4B85-BC0E-CE94D0785D9E}" srcOrd="5" destOrd="0" presId="urn:microsoft.com/office/officeart/2005/8/layout/list1"/>
    <dgm:cxn modelId="{7C7F40C2-0575-481C-8337-8C9173C5DAB7}" type="presParOf" srcId="{3B65F81A-5652-42BC-A330-9C05E8D98A77}" destId="{C45E9866-40CB-481E-BAF1-B35BE58F45FA}" srcOrd="6" destOrd="0" presId="urn:microsoft.com/office/officeart/2005/8/layout/list1"/>
    <dgm:cxn modelId="{BC4719B4-9118-4F08-B3AB-EFBCF7CF8E2B}" type="presParOf" srcId="{3B65F81A-5652-42BC-A330-9C05E8D98A77}" destId="{83319F2B-E481-4F69-BE28-59B32FC113CD}" srcOrd="7" destOrd="0" presId="urn:microsoft.com/office/officeart/2005/8/layout/list1"/>
    <dgm:cxn modelId="{8D04D639-6C61-4CFE-B66B-31428D160311}" type="presParOf" srcId="{3B65F81A-5652-42BC-A330-9C05E8D98A77}" destId="{266D6DDB-C093-4B50-BC84-13DF2797BA13}" srcOrd="8" destOrd="0" presId="urn:microsoft.com/office/officeart/2005/8/layout/list1"/>
    <dgm:cxn modelId="{14BB4124-6EE3-485A-B30E-4FE029827E4C}" type="presParOf" srcId="{266D6DDB-C093-4B50-BC84-13DF2797BA13}" destId="{9BB636A5-6513-470D-84E3-DB9259931B3E}" srcOrd="0" destOrd="0" presId="urn:microsoft.com/office/officeart/2005/8/layout/list1"/>
    <dgm:cxn modelId="{9ADB2351-07E6-4231-96B9-5BCE4EC45597}" type="presParOf" srcId="{266D6DDB-C093-4B50-BC84-13DF2797BA13}" destId="{FC658101-16D7-4F82-9C59-453CC9278820}" srcOrd="1" destOrd="0" presId="urn:microsoft.com/office/officeart/2005/8/layout/list1"/>
    <dgm:cxn modelId="{B6A9E1AB-0EFA-49D1-97C8-1391C0CBFC44}" type="presParOf" srcId="{3B65F81A-5652-42BC-A330-9C05E8D98A77}" destId="{C6AEF5E2-E580-4FE2-BFAB-572202FF8B9B}" srcOrd="9" destOrd="0" presId="urn:microsoft.com/office/officeart/2005/8/layout/list1"/>
    <dgm:cxn modelId="{3717013B-6FC3-456B-B3A8-16EE48084F2D}" type="presParOf" srcId="{3B65F81A-5652-42BC-A330-9C05E8D98A77}" destId="{D48853B7-C440-4D28-9389-4EDBD19EE2B4}" srcOrd="10" destOrd="0" presId="urn:microsoft.com/office/officeart/2005/8/layout/list1"/>
    <dgm:cxn modelId="{527E98A8-E462-4BC8-8415-5E8DC0AD6B7D}" type="presParOf" srcId="{3B65F81A-5652-42BC-A330-9C05E8D98A77}" destId="{82FCEDDC-177F-4338-A5A8-A1AC2EE13AD5}" srcOrd="11" destOrd="0" presId="urn:microsoft.com/office/officeart/2005/8/layout/list1"/>
    <dgm:cxn modelId="{DD9C0C6A-3836-4D93-8852-DB252B35C142}" type="presParOf" srcId="{3B65F81A-5652-42BC-A330-9C05E8D98A77}" destId="{AAD85816-3F33-49CE-A58D-B742AD1D53F7}" srcOrd="12" destOrd="0" presId="urn:microsoft.com/office/officeart/2005/8/layout/list1"/>
    <dgm:cxn modelId="{8A368750-17E8-4E4C-9D9B-3C0FADCADC92}" type="presParOf" srcId="{AAD85816-3F33-49CE-A58D-B742AD1D53F7}" destId="{2BD45BF8-1B64-4276-BA4F-324356E5435E}" srcOrd="0" destOrd="0" presId="urn:microsoft.com/office/officeart/2005/8/layout/list1"/>
    <dgm:cxn modelId="{60FE0CD8-4523-4E60-90E7-67AFEBD81646}" type="presParOf" srcId="{AAD85816-3F33-49CE-A58D-B742AD1D53F7}" destId="{388294DD-C0C5-4522-8B98-C64F3DBEA480}" srcOrd="1" destOrd="0" presId="urn:microsoft.com/office/officeart/2005/8/layout/list1"/>
    <dgm:cxn modelId="{CC5E221F-D924-450B-A85E-82C657F939B4}" type="presParOf" srcId="{3B65F81A-5652-42BC-A330-9C05E8D98A77}" destId="{3B5B2D3B-EF4E-40DD-BA5F-766D699AC8E9}" srcOrd="13" destOrd="0" presId="urn:microsoft.com/office/officeart/2005/8/layout/list1"/>
    <dgm:cxn modelId="{3EE68B8D-B3E5-4E4F-9399-700335FFA58A}" type="presParOf" srcId="{3B65F81A-5652-42BC-A330-9C05E8D98A77}" destId="{2AA6FB9C-F341-4307-816F-60E643B95E0F}" srcOrd="14" destOrd="0" presId="urn:microsoft.com/office/officeart/2005/8/layout/list1"/>
    <dgm:cxn modelId="{C6227888-8FC8-4A47-BAAA-3633C556BC4F}" type="presParOf" srcId="{3B65F81A-5652-42BC-A330-9C05E8D98A77}" destId="{9288685E-4A48-4AEC-AA31-4B478D44CE1D}" srcOrd="15" destOrd="0" presId="urn:microsoft.com/office/officeart/2005/8/layout/list1"/>
    <dgm:cxn modelId="{2F08D91C-2177-4F28-B316-69376276E1BC}" type="presParOf" srcId="{3B65F81A-5652-42BC-A330-9C05E8D98A77}" destId="{8365EB95-7249-4570-9F8E-21424F63A87F}" srcOrd="16" destOrd="0" presId="urn:microsoft.com/office/officeart/2005/8/layout/list1"/>
    <dgm:cxn modelId="{831D5B69-3306-4E29-A672-6EA16D859A54}" type="presParOf" srcId="{8365EB95-7249-4570-9F8E-21424F63A87F}" destId="{7186C136-B6D7-4EAE-AF5F-0C41828A2CEF}" srcOrd="0" destOrd="0" presId="urn:microsoft.com/office/officeart/2005/8/layout/list1"/>
    <dgm:cxn modelId="{AB78C3EA-5BC7-47BB-93AA-C6F3787AFCC0}" type="presParOf" srcId="{8365EB95-7249-4570-9F8E-21424F63A87F}" destId="{CF888D49-677F-414A-9A11-5302F8224435}" srcOrd="1" destOrd="0" presId="urn:microsoft.com/office/officeart/2005/8/layout/list1"/>
    <dgm:cxn modelId="{2714A634-0B35-4203-AEFE-FE26FB9F7DA1}" type="presParOf" srcId="{3B65F81A-5652-42BC-A330-9C05E8D98A77}" destId="{9862A64F-A7F9-49FD-8B28-C675DF692C28}" srcOrd="17" destOrd="0" presId="urn:microsoft.com/office/officeart/2005/8/layout/list1"/>
    <dgm:cxn modelId="{07DADB73-E375-4569-9769-5322BF540B6E}" type="presParOf" srcId="{3B65F81A-5652-42BC-A330-9C05E8D98A77}" destId="{A65F28AC-D216-4E63-B57C-4E8204C45732}" srcOrd="18" destOrd="0" presId="urn:microsoft.com/office/officeart/2005/8/layout/list1"/>
    <dgm:cxn modelId="{B55247DB-54AA-4461-B390-B8C0340E9C9E}" type="presParOf" srcId="{3B65F81A-5652-42BC-A330-9C05E8D98A77}" destId="{4D70ABD1-4F8F-4859-96D3-C11FBF0E0C34}" srcOrd="19" destOrd="0" presId="urn:microsoft.com/office/officeart/2005/8/layout/list1"/>
    <dgm:cxn modelId="{74ED5A94-4676-440A-B75F-7A2C5FC1A027}" type="presParOf" srcId="{3B65F81A-5652-42BC-A330-9C05E8D98A77}" destId="{F3BDD8BA-4B6B-47B7-A6FE-3DA21F881281}" srcOrd="20" destOrd="0" presId="urn:microsoft.com/office/officeart/2005/8/layout/list1"/>
    <dgm:cxn modelId="{8763A8AE-F07C-48DC-9ADE-CFF22F60F5DD}" type="presParOf" srcId="{F3BDD8BA-4B6B-47B7-A6FE-3DA21F881281}" destId="{C04BB2E9-4322-4487-A6D7-1ACC44C84F3D}" srcOrd="0" destOrd="0" presId="urn:microsoft.com/office/officeart/2005/8/layout/list1"/>
    <dgm:cxn modelId="{8DE102FE-0ECD-4D49-B4A1-D146E25CD416}" type="presParOf" srcId="{F3BDD8BA-4B6B-47B7-A6FE-3DA21F881281}" destId="{79856B6C-953A-4FD5-92A2-16A7E1BFF4EF}" srcOrd="1" destOrd="0" presId="urn:microsoft.com/office/officeart/2005/8/layout/list1"/>
    <dgm:cxn modelId="{3993F29D-593C-457C-8C27-54AFF31073E3}" type="presParOf" srcId="{3B65F81A-5652-42BC-A330-9C05E8D98A77}" destId="{0B9D47DF-1508-40B1-8EB8-E6C36621CF48}" srcOrd="21" destOrd="0" presId="urn:microsoft.com/office/officeart/2005/8/layout/list1"/>
    <dgm:cxn modelId="{D3F10AF1-1A29-47AB-BFF8-BD698E472A9C}" type="presParOf" srcId="{3B65F81A-5652-42BC-A330-9C05E8D98A77}" destId="{6DF222C0-E574-43BA-AA20-10E9B314AB0F}" srcOrd="22" destOrd="0" presId="urn:microsoft.com/office/officeart/2005/8/layout/list1"/>
    <dgm:cxn modelId="{1C70AC54-443E-4E31-BBAC-095795F56AA6}" type="presParOf" srcId="{3B65F81A-5652-42BC-A330-9C05E8D98A77}" destId="{87E5E08B-B3A9-49D0-A8EA-9167D34008FC}" srcOrd="23" destOrd="0" presId="urn:microsoft.com/office/officeart/2005/8/layout/list1"/>
    <dgm:cxn modelId="{23B73F54-1102-484C-8D42-84F51B109B20}" type="presParOf" srcId="{3B65F81A-5652-42BC-A330-9C05E8D98A77}" destId="{6A0D9BE3-0784-4DB3-973D-E2FBE6ECE832}" srcOrd="24" destOrd="0" presId="urn:microsoft.com/office/officeart/2005/8/layout/list1"/>
    <dgm:cxn modelId="{B69B135A-A9C4-43D0-943B-A35ACBEC56CC}" type="presParOf" srcId="{6A0D9BE3-0784-4DB3-973D-E2FBE6ECE832}" destId="{E9019A8F-6064-4E99-9246-7AAC36BAF323}" srcOrd="0" destOrd="0" presId="urn:microsoft.com/office/officeart/2005/8/layout/list1"/>
    <dgm:cxn modelId="{68035BB2-1EC4-4A53-8472-95F6321C42DE}" type="presParOf" srcId="{6A0D9BE3-0784-4DB3-973D-E2FBE6ECE832}" destId="{0C16CCDA-3E37-4A8C-A4DE-DADA3BF2F2F3}" srcOrd="1" destOrd="0" presId="urn:microsoft.com/office/officeart/2005/8/layout/list1"/>
    <dgm:cxn modelId="{7C3964F9-24B2-41B2-9543-CE4FDD6CEA74}" type="presParOf" srcId="{3B65F81A-5652-42BC-A330-9C05E8D98A77}" destId="{F8165DA6-3B77-4655-B07D-60427E6AC2D5}" srcOrd="25" destOrd="0" presId="urn:microsoft.com/office/officeart/2005/8/layout/list1"/>
    <dgm:cxn modelId="{374A402D-1A86-4408-9F8A-2AB08B53C19D}" type="presParOf" srcId="{3B65F81A-5652-42BC-A330-9C05E8D98A77}" destId="{4FE15B9F-F8C3-41B2-9F0A-694D710C00A0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62AFA8-908A-4E29-9FE4-99CECDA4F96A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2269EA07-343A-45BC-AA2E-2DCC72554AFF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овладение универсальными учеб</a:t>
          </a:r>
          <a:r>
            <a:rPr lang="ru-RU" sz="1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ными </a:t>
          </a:r>
          <a:r>
            <a:rPr lang="ru-RU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познавательными действиями –</a:t>
          </a:r>
        </a:p>
      </dgm:t>
    </dgm:pt>
    <dgm:pt modelId="{BA467688-7C72-4A52-AE96-9ACAA28A7296}" type="parTrans" cxnId="{D0E32717-A4AF-4C3D-B110-84B6DC3AE148}">
      <dgm:prSet/>
      <dgm:spPr/>
      <dgm:t>
        <a:bodyPr/>
        <a:lstStyle/>
        <a:p>
          <a:endParaRPr lang="ru-RU"/>
        </a:p>
      </dgm:t>
    </dgm:pt>
    <dgm:pt modelId="{F8324E59-9239-4B91-BBF4-37A58DB7701D}" type="sibTrans" cxnId="{D0E32717-A4AF-4C3D-B110-84B6DC3AE148}">
      <dgm:prSet/>
      <dgm:spPr/>
      <dgm:t>
        <a:bodyPr/>
        <a:lstStyle/>
        <a:p>
          <a:endParaRPr lang="ru-RU"/>
        </a:p>
      </dgm:t>
    </dgm:pt>
    <dgm:pt modelId="{784E307D-B36D-44BD-A348-54FE224C93D1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базовые логические, базовые исследовательские, работа с информацией;</a:t>
          </a:r>
        </a:p>
      </dgm:t>
    </dgm:pt>
    <dgm:pt modelId="{A95387B7-25AB-4AF6-B14C-0D628FB05408}" type="parTrans" cxnId="{584430B1-E57C-40AF-A89C-078508C73CC3}">
      <dgm:prSet/>
      <dgm:spPr/>
      <dgm:t>
        <a:bodyPr/>
        <a:lstStyle/>
        <a:p>
          <a:endParaRPr lang="ru-RU"/>
        </a:p>
      </dgm:t>
    </dgm:pt>
    <dgm:pt modelId="{55F9578A-F640-4999-B204-EE969D6876A8}" type="sibTrans" cxnId="{584430B1-E57C-40AF-A89C-078508C73CC3}">
      <dgm:prSet/>
      <dgm:spPr/>
      <dgm:t>
        <a:bodyPr/>
        <a:lstStyle/>
        <a:p>
          <a:endParaRPr lang="ru-RU"/>
        </a:p>
      </dgm:t>
    </dgm:pt>
    <dgm:pt modelId="{E87C9F35-6617-46A4-8764-3C1BBA5EA452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овладение универсальными учебными коммуникативными действиями –</a:t>
          </a:r>
        </a:p>
      </dgm:t>
    </dgm:pt>
    <dgm:pt modelId="{F65659FC-865A-4471-ADD2-521D95EC9862}" type="parTrans" cxnId="{5D6D0A5D-6F9C-415C-9AB5-6D39CD8F99AC}">
      <dgm:prSet/>
      <dgm:spPr/>
      <dgm:t>
        <a:bodyPr/>
        <a:lstStyle/>
        <a:p>
          <a:endParaRPr lang="ru-RU"/>
        </a:p>
      </dgm:t>
    </dgm:pt>
    <dgm:pt modelId="{37871139-474A-4F99-B66E-CA47EAA47E56}" type="sibTrans" cxnId="{5D6D0A5D-6F9C-415C-9AB5-6D39CD8F99AC}">
      <dgm:prSet/>
      <dgm:spPr/>
      <dgm:t>
        <a:bodyPr/>
        <a:lstStyle/>
        <a:p>
          <a:endParaRPr lang="ru-RU"/>
        </a:p>
      </dgm:t>
    </dgm:pt>
    <dgm:pt modelId="{A3EA8675-D4A8-4E61-A028-54911DF4A36A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общение, совместная деятельность;</a:t>
          </a:r>
        </a:p>
      </dgm:t>
    </dgm:pt>
    <dgm:pt modelId="{8095A8F2-E20D-42D0-8821-5C35E61D2836}" type="parTrans" cxnId="{1DDD60F1-E798-417B-AD99-425E4C42D0F7}">
      <dgm:prSet/>
      <dgm:spPr/>
      <dgm:t>
        <a:bodyPr/>
        <a:lstStyle/>
        <a:p>
          <a:endParaRPr lang="ru-RU"/>
        </a:p>
      </dgm:t>
    </dgm:pt>
    <dgm:pt modelId="{3D7A78DF-601F-4C05-AB4C-B0B55535C01B}" type="sibTrans" cxnId="{1DDD60F1-E798-417B-AD99-425E4C42D0F7}">
      <dgm:prSet/>
      <dgm:spPr/>
      <dgm:t>
        <a:bodyPr/>
        <a:lstStyle/>
        <a:p>
          <a:endParaRPr lang="ru-RU"/>
        </a:p>
      </dgm:t>
    </dgm:pt>
    <dgm:pt modelId="{B447E0CA-37DC-4301-8D93-8DBB8685297A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овладение универсальными учебными регулятивными действиями –</a:t>
          </a:r>
        </a:p>
      </dgm:t>
    </dgm:pt>
    <dgm:pt modelId="{33F0F638-92BF-4E45-B913-60A96D5D228F}" type="parTrans" cxnId="{955002B1-A4F9-48B0-9EDF-7231930A6C03}">
      <dgm:prSet/>
      <dgm:spPr/>
      <dgm:t>
        <a:bodyPr/>
        <a:lstStyle/>
        <a:p>
          <a:endParaRPr lang="ru-RU"/>
        </a:p>
      </dgm:t>
    </dgm:pt>
    <dgm:pt modelId="{11928678-D32A-404E-81AD-7E7C89BB4AC4}" type="sibTrans" cxnId="{955002B1-A4F9-48B0-9EDF-7231930A6C03}">
      <dgm:prSet/>
      <dgm:spPr/>
      <dgm:t>
        <a:bodyPr/>
        <a:lstStyle/>
        <a:p>
          <a:endParaRPr lang="ru-RU"/>
        </a:p>
      </dgm:t>
    </dgm:pt>
    <dgm:pt modelId="{63B87769-5BA3-404A-8CC4-3EBF79ED781C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самоорганизация, самоконтроль</a:t>
          </a:r>
          <a:endParaRPr lang="ru-RU" sz="1000" b="1" i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8FE94E-B651-49DC-89F1-31F0B1462BAB}" type="parTrans" cxnId="{CF7B5C5D-B7DC-49E7-B0C0-9E4341C62068}">
      <dgm:prSet/>
      <dgm:spPr/>
      <dgm:t>
        <a:bodyPr/>
        <a:lstStyle/>
        <a:p>
          <a:endParaRPr lang="ru-RU"/>
        </a:p>
      </dgm:t>
    </dgm:pt>
    <dgm:pt modelId="{08D1D98B-0235-446B-89D3-A11402B902FE}" type="sibTrans" cxnId="{CF7B5C5D-B7DC-49E7-B0C0-9E4341C62068}">
      <dgm:prSet/>
      <dgm:spPr/>
      <dgm:t>
        <a:bodyPr/>
        <a:lstStyle/>
        <a:p>
          <a:endParaRPr lang="ru-RU"/>
        </a:p>
      </dgm:t>
    </dgm:pt>
    <dgm:pt modelId="{42146FA1-B743-4D8D-B11B-CB4948A38B81}" type="pres">
      <dgm:prSet presAssocID="{1D62AFA8-908A-4E29-9FE4-99CECDA4F96A}" presName="linear" presStyleCnt="0">
        <dgm:presLayoutVars>
          <dgm:dir/>
          <dgm:animLvl val="lvl"/>
          <dgm:resizeHandles val="exact"/>
        </dgm:presLayoutVars>
      </dgm:prSet>
      <dgm:spPr/>
    </dgm:pt>
    <dgm:pt modelId="{330AF907-DC4C-4221-8021-6AC331F9EAAF}" type="pres">
      <dgm:prSet presAssocID="{2269EA07-343A-45BC-AA2E-2DCC72554AFF}" presName="parentLin" presStyleCnt="0"/>
      <dgm:spPr/>
    </dgm:pt>
    <dgm:pt modelId="{35D87E58-F826-4C2F-A5F1-7F1945300EE8}" type="pres">
      <dgm:prSet presAssocID="{2269EA07-343A-45BC-AA2E-2DCC72554AFF}" presName="parentLeftMargin" presStyleLbl="node1" presStyleIdx="0" presStyleCnt="6"/>
      <dgm:spPr/>
    </dgm:pt>
    <dgm:pt modelId="{DB542964-3EE2-401D-BEEF-7C3CB964B155}" type="pres">
      <dgm:prSet presAssocID="{2269EA07-343A-45BC-AA2E-2DCC72554AFF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EA3DA9F7-85B9-4460-807F-6D1C70F2F52B}" type="pres">
      <dgm:prSet presAssocID="{2269EA07-343A-45BC-AA2E-2DCC72554AFF}" presName="negativeSpace" presStyleCnt="0"/>
      <dgm:spPr/>
    </dgm:pt>
    <dgm:pt modelId="{BE5DBCC7-0058-4D0D-9A9F-806BFFAD35C0}" type="pres">
      <dgm:prSet presAssocID="{2269EA07-343A-45BC-AA2E-2DCC72554AFF}" presName="childText" presStyleLbl="conFgAcc1" presStyleIdx="0" presStyleCnt="6">
        <dgm:presLayoutVars>
          <dgm:bulletEnabled val="1"/>
        </dgm:presLayoutVars>
      </dgm:prSet>
      <dgm:spPr/>
    </dgm:pt>
    <dgm:pt modelId="{0B0FF7B6-E34C-4350-AC06-18EDF8D3C3A8}" type="pres">
      <dgm:prSet presAssocID="{F8324E59-9239-4B91-BBF4-37A58DB7701D}" presName="spaceBetweenRectangles" presStyleCnt="0"/>
      <dgm:spPr/>
    </dgm:pt>
    <dgm:pt modelId="{82DC788D-3F98-4725-A74B-AA1EFB39D800}" type="pres">
      <dgm:prSet presAssocID="{784E307D-B36D-44BD-A348-54FE224C93D1}" presName="parentLin" presStyleCnt="0"/>
      <dgm:spPr/>
    </dgm:pt>
    <dgm:pt modelId="{CE8B364B-BBA3-4BF3-94D9-0EBE9A36A6DD}" type="pres">
      <dgm:prSet presAssocID="{784E307D-B36D-44BD-A348-54FE224C93D1}" presName="parentLeftMargin" presStyleLbl="node1" presStyleIdx="0" presStyleCnt="6"/>
      <dgm:spPr/>
    </dgm:pt>
    <dgm:pt modelId="{D7B3DC7D-5D6F-4AE9-B4B3-856405964197}" type="pres">
      <dgm:prSet presAssocID="{784E307D-B36D-44BD-A348-54FE224C93D1}" presName="parentText" presStyleLbl="node1" presStyleIdx="1" presStyleCnt="6" custScaleX="102713">
        <dgm:presLayoutVars>
          <dgm:chMax val="0"/>
          <dgm:bulletEnabled val="1"/>
        </dgm:presLayoutVars>
      </dgm:prSet>
      <dgm:spPr/>
    </dgm:pt>
    <dgm:pt modelId="{24B18632-6001-430E-886B-6EFD3A0D0C1E}" type="pres">
      <dgm:prSet presAssocID="{784E307D-B36D-44BD-A348-54FE224C93D1}" presName="negativeSpace" presStyleCnt="0"/>
      <dgm:spPr/>
    </dgm:pt>
    <dgm:pt modelId="{420FF77B-03D2-4BCE-ADDF-72B9AD9E7A3B}" type="pres">
      <dgm:prSet presAssocID="{784E307D-B36D-44BD-A348-54FE224C93D1}" presName="childText" presStyleLbl="conFgAcc1" presStyleIdx="1" presStyleCnt="6">
        <dgm:presLayoutVars>
          <dgm:bulletEnabled val="1"/>
        </dgm:presLayoutVars>
      </dgm:prSet>
      <dgm:spPr/>
    </dgm:pt>
    <dgm:pt modelId="{2417B4F4-8051-40A3-A359-183BD742DCA4}" type="pres">
      <dgm:prSet presAssocID="{55F9578A-F640-4999-B204-EE969D6876A8}" presName="spaceBetweenRectangles" presStyleCnt="0"/>
      <dgm:spPr/>
    </dgm:pt>
    <dgm:pt modelId="{730C6EE1-F545-49E6-95DB-74D49538A9F1}" type="pres">
      <dgm:prSet presAssocID="{E87C9F35-6617-46A4-8764-3C1BBA5EA452}" presName="parentLin" presStyleCnt="0"/>
      <dgm:spPr/>
    </dgm:pt>
    <dgm:pt modelId="{38C9816C-9625-4558-9EC2-0F9449540715}" type="pres">
      <dgm:prSet presAssocID="{E87C9F35-6617-46A4-8764-3C1BBA5EA452}" presName="parentLeftMargin" presStyleLbl="node1" presStyleIdx="1" presStyleCnt="6"/>
      <dgm:spPr/>
    </dgm:pt>
    <dgm:pt modelId="{70507A74-5995-497E-8040-0D704027F216}" type="pres">
      <dgm:prSet presAssocID="{E87C9F35-6617-46A4-8764-3C1BBA5EA452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C601D917-C80A-4789-B026-819CC84B35DF}" type="pres">
      <dgm:prSet presAssocID="{E87C9F35-6617-46A4-8764-3C1BBA5EA452}" presName="negativeSpace" presStyleCnt="0"/>
      <dgm:spPr/>
    </dgm:pt>
    <dgm:pt modelId="{574B7B8F-046C-4FF8-A831-09B02C989BAE}" type="pres">
      <dgm:prSet presAssocID="{E87C9F35-6617-46A4-8764-3C1BBA5EA452}" presName="childText" presStyleLbl="conFgAcc1" presStyleIdx="2" presStyleCnt="6">
        <dgm:presLayoutVars>
          <dgm:bulletEnabled val="1"/>
        </dgm:presLayoutVars>
      </dgm:prSet>
      <dgm:spPr/>
    </dgm:pt>
    <dgm:pt modelId="{CD00BCB0-6829-4F50-B5EC-9D66FCF6C203}" type="pres">
      <dgm:prSet presAssocID="{37871139-474A-4F99-B66E-CA47EAA47E56}" presName="spaceBetweenRectangles" presStyleCnt="0"/>
      <dgm:spPr/>
    </dgm:pt>
    <dgm:pt modelId="{675C365F-80F7-444E-B271-9BFF8729D526}" type="pres">
      <dgm:prSet presAssocID="{A3EA8675-D4A8-4E61-A028-54911DF4A36A}" presName="parentLin" presStyleCnt="0"/>
      <dgm:spPr/>
    </dgm:pt>
    <dgm:pt modelId="{EEE29F8A-3DBE-4256-AD4E-91CB1A573B60}" type="pres">
      <dgm:prSet presAssocID="{A3EA8675-D4A8-4E61-A028-54911DF4A36A}" presName="parentLeftMargin" presStyleLbl="node1" presStyleIdx="2" presStyleCnt="6"/>
      <dgm:spPr/>
    </dgm:pt>
    <dgm:pt modelId="{C128021A-05E2-4DB0-A59E-BC17657259D2}" type="pres">
      <dgm:prSet presAssocID="{A3EA8675-D4A8-4E61-A028-54911DF4A36A}" presName="parentText" presStyleLbl="node1" presStyleIdx="3" presStyleCnt="6" custScaleX="100000">
        <dgm:presLayoutVars>
          <dgm:chMax val="0"/>
          <dgm:bulletEnabled val="1"/>
        </dgm:presLayoutVars>
      </dgm:prSet>
      <dgm:spPr/>
    </dgm:pt>
    <dgm:pt modelId="{A551DEF0-16CF-44EE-9257-11571C70506C}" type="pres">
      <dgm:prSet presAssocID="{A3EA8675-D4A8-4E61-A028-54911DF4A36A}" presName="negativeSpace" presStyleCnt="0"/>
      <dgm:spPr/>
    </dgm:pt>
    <dgm:pt modelId="{A8186D1D-4D80-42D8-8CED-45259207AD54}" type="pres">
      <dgm:prSet presAssocID="{A3EA8675-D4A8-4E61-A028-54911DF4A36A}" presName="childText" presStyleLbl="conFgAcc1" presStyleIdx="3" presStyleCnt="6" custLinFactNeighborY="6886">
        <dgm:presLayoutVars>
          <dgm:bulletEnabled val="1"/>
        </dgm:presLayoutVars>
      </dgm:prSet>
      <dgm:spPr/>
    </dgm:pt>
    <dgm:pt modelId="{E134CCC3-6BA4-4423-8087-C51181B5CEF4}" type="pres">
      <dgm:prSet presAssocID="{3D7A78DF-601F-4C05-AB4C-B0B55535C01B}" presName="spaceBetweenRectangles" presStyleCnt="0"/>
      <dgm:spPr/>
    </dgm:pt>
    <dgm:pt modelId="{1D58CD85-8943-4D7A-AEBC-4373EDB896EF}" type="pres">
      <dgm:prSet presAssocID="{B447E0CA-37DC-4301-8D93-8DBB8685297A}" presName="parentLin" presStyleCnt="0"/>
      <dgm:spPr/>
    </dgm:pt>
    <dgm:pt modelId="{C92D6217-F611-4D5A-B26A-5B7CD0AC11C7}" type="pres">
      <dgm:prSet presAssocID="{B447E0CA-37DC-4301-8D93-8DBB8685297A}" presName="parentLeftMargin" presStyleLbl="node1" presStyleIdx="3" presStyleCnt="6"/>
      <dgm:spPr/>
    </dgm:pt>
    <dgm:pt modelId="{0117367D-7881-422F-87FC-09D53758DA37}" type="pres">
      <dgm:prSet presAssocID="{B447E0CA-37DC-4301-8D93-8DBB8685297A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9E6544EE-FBB5-44F0-9C7A-03F9314BFFBB}" type="pres">
      <dgm:prSet presAssocID="{B447E0CA-37DC-4301-8D93-8DBB8685297A}" presName="negativeSpace" presStyleCnt="0"/>
      <dgm:spPr/>
    </dgm:pt>
    <dgm:pt modelId="{BBD69FFF-2EF1-45F7-AC5B-DFFDEA793786}" type="pres">
      <dgm:prSet presAssocID="{B447E0CA-37DC-4301-8D93-8DBB8685297A}" presName="childText" presStyleLbl="conFgAcc1" presStyleIdx="4" presStyleCnt="6">
        <dgm:presLayoutVars>
          <dgm:bulletEnabled val="1"/>
        </dgm:presLayoutVars>
      </dgm:prSet>
      <dgm:spPr/>
    </dgm:pt>
    <dgm:pt modelId="{B9AEA636-A065-4F69-8555-E63747AF7E1C}" type="pres">
      <dgm:prSet presAssocID="{11928678-D32A-404E-81AD-7E7C89BB4AC4}" presName="spaceBetweenRectangles" presStyleCnt="0"/>
      <dgm:spPr/>
    </dgm:pt>
    <dgm:pt modelId="{58E8F9BD-F05F-4052-9051-43E21874F968}" type="pres">
      <dgm:prSet presAssocID="{63B87769-5BA3-404A-8CC4-3EBF79ED781C}" presName="parentLin" presStyleCnt="0"/>
      <dgm:spPr/>
    </dgm:pt>
    <dgm:pt modelId="{45380D4F-FF39-421C-9877-DEA74C870422}" type="pres">
      <dgm:prSet presAssocID="{63B87769-5BA3-404A-8CC4-3EBF79ED781C}" presName="parentLeftMargin" presStyleLbl="node1" presStyleIdx="4" presStyleCnt="6"/>
      <dgm:spPr/>
    </dgm:pt>
    <dgm:pt modelId="{9AADCF83-8716-4784-910F-B6CD3407880C}" type="pres">
      <dgm:prSet presAssocID="{63B87769-5BA3-404A-8CC4-3EBF79ED781C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2F2978AC-FCC1-48E6-867E-4F910EE1B0A2}" type="pres">
      <dgm:prSet presAssocID="{63B87769-5BA3-404A-8CC4-3EBF79ED781C}" presName="negativeSpace" presStyleCnt="0"/>
      <dgm:spPr/>
    </dgm:pt>
    <dgm:pt modelId="{7BA69DA3-C93B-4E6D-A111-81949D01A5F3}" type="pres">
      <dgm:prSet presAssocID="{63B87769-5BA3-404A-8CC4-3EBF79ED781C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14822A03-C54F-406C-82B0-34E5E09B326D}" type="presOf" srcId="{2269EA07-343A-45BC-AA2E-2DCC72554AFF}" destId="{DB542964-3EE2-401D-BEEF-7C3CB964B155}" srcOrd="1" destOrd="0" presId="urn:microsoft.com/office/officeart/2005/8/layout/list1"/>
    <dgm:cxn modelId="{2D990A0C-8D4C-4C26-B0F2-907D50F73E08}" type="presOf" srcId="{B447E0CA-37DC-4301-8D93-8DBB8685297A}" destId="{0117367D-7881-422F-87FC-09D53758DA37}" srcOrd="1" destOrd="0" presId="urn:microsoft.com/office/officeart/2005/8/layout/list1"/>
    <dgm:cxn modelId="{D0E32717-A4AF-4C3D-B110-84B6DC3AE148}" srcId="{1D62AFA8-908A-4E29-9FE4-99CECDA4F96A}" destId="{2269EA07-343A-45BC-AA2E-2DCC72554AFF}" srcOrd="0" destOrd="0" parTransId="{BA467688-7C72-4A52-AE96-9ACAA28A7296}" sibTransId="{F8324E59-9239-4B91-BBF4-37A58DB7701D}"/>
    <dgm:cxn modelId="{4962E919-F156-408B-A4B8-64EBB0041120}" type="presOf" srcId="{E87C9F35-6617-46A4-8764-3C1BBA5EA452}" destId="{38C9816C-9625-4558-9EC2-0F9449540715}" srcOrd="0" destOrd="0" presId="urn:microsoft.com/office/officeart/2005/8/layout/list1"/>
    <dgm:cxn modelId="{6C38EF3F-D9DE-486C-97A3-575052D4C02D}" type="presOf" srcId="{A3EA8675-D4A8-4E61-A028-54911DF4A36A}" destId="{C128021A-05E2-4DB0-A59E-BC17657259D2}" srcOrd="1" destOrd="0" presId="urn:microsoft.com/office/officeart/2005/8/layout/list1"/>
    <dgm:cxn modelId="{5D6D0A5D-6F9C-415C-9AB5-6D39CD8F99AC}" srcId="{1D62AFA8-908A-4E29-9FE4-99CECDA4F96A}" destId="{E87C9F35-6617-46A4-8764-3C1BBA5EA452}" srcOrd="2" destOrd="0" parTransId="{F65659FC-865A-4471-ADD2-521D95EC9862}" sibTransId="{37871139-474A-4F99-B66E-CA47EAA47E56}"/>
    <dgm:cxn modelId="{CF7B5C5D-B7DC-49E7-B0C0-9E4341C62068}" srcId="{1D62AFA8-908A-4E29-9FE4-99CECDA4F96A}" destId="{63B87769-5BA3-404A-8CC4-3EBF79ED781C}" srcOrd="5" destOrd="0" parTransId="{048FE94E-B651-49DC-89F1-31F0B1462BAB}" sibTransId="{08D1D98B-0235-446B-89D3-A11402B902FE}"/>
    <dgm:cxn modelId="{BB890761-E1AE-44EE-A62E-1F4C7D994115}" type="presOf" srcId="{784E307D-B36D-44BD-A348-54FE224C93D1}" destId="{D7B3DC7D-5D6F-4AE9-B4B3-856405964197}" srcOrd="1" destOrd="0" presId="urn:microsoft.com/office/officeart/2005/8/layout/list1"/>
    <dgm:cxn modelId="{3803A47F-23C1-4601-924C-BE258887AD1B}" type="presOf" srcId="{784E307D-B36D-44BD-A348-54FE224C93D1}" destId="{CE8B364B-BBA3-4BF3-94D9-0EBE9A36A6DD}" srcOrd="0" destOrd="0" presId="urn:microsoft.com/office/officeart/2005/8/layout/list1"/>
    <dgm:cxn modelId="{68308A86-24FA-41AD-B2F6-ABD0A32FB9B7}" type="presOf" srcId="{2269EA07-343A-45BC-AA2E-2DCC72554AFF}" destId="{35D87E58-F826-4C2F-A5F1-7F1945300EE8}" srcOrd="0" destOrd="0" presId="urn:microsoft.com/office/officeart/2005/8/layout/list1"/>
    <dgm:cxn modelId="{93713E97-BDBF-4FB9-A5B2-40215DD13868}" type="presOf" srcId="{63B87769-5BA3-404A-8CC4-3EBF79ED781C}" destId="{45380D4F-FF39-421C-9877-DEA74C870422}" srcOrd="0" destOrd="0" presId="urn:microsoft.com/office/officeart/2005/8/layout/list1"/>
    <dgm:cxn modelId="{955002B1-A4F9-48B0-9EDF-7231930A6C03}" srcId="{1D62AFA8-908A-4E29-9FE4-99CECDA4F96A}" destId="{B447E0CA-37DC-4301-8D93-8DBB8685297A}" srcOrd="4" destOrd="0" parTransId="{33F0F638-92BF-4E45-B913-60A96D5D228F}" sibTransId="{11928678-D32A-404E-81AD-7E7C89BB4AC4}"/>
    <dgm:cxn modelId="{584430B1-E57C-40AF-A89C-078508C73CC3}" srcId="{1D62AFA8-908A-4E29-9FE4-99CECDA4F96A}" destId="{784E307D-B36D-44BD-A348-54FE224C93D1}" srcOrd="1" destOrd="0" parTransId="{A95387B7-25AB-4AF6-B14C-0D628FB05408}" sibTransId="{55F9578A-F640-4999-B204-EE969D6876A8}"/>
    <dgm:cxn modelId="{1D600AD2-8286-4FF5-ACE6-3120C1F8F38B}" type="presOf" srcId="{1D62AFA8-908A-4E29-9FE4-99CECDA4F96A}" destId="{42146FA1-B743-4D8D-B11B-CB4948A38B81}" srcOrd="0" destOrd="0" presId="urn:microsoft.com/office/officeart/2005/8/layout/list1"/>
    <dgm:cxn modelId="{0C6B8DDE-C541-478E-88E7-945AEF1AEBC7}" type="presOf" srcId="{A3EA8675-D4A8-4E61-A028-54911DF4A36A}" destId="{EEE29F8A-3DBE-4256-AD4E-91CB1A573B60}" srcOrd="0" destOrd="0" presId="urn:microsoft.com/office/officeart/2005/8/layout/list1"/>
    <dgm:cxn modelId="{80B685E7-1050-498F-B8E2-1BC6DDC5CEAC}" type="presOf" srcId="{63B87769-5BA3-404A-8CC4-3EBF79ED781C}" destId="{9AADCF83-8716-4784-910F-B6CD3407880C}" srcOrd="1" destOrd="0" presId="urn:microsoft.com/office/officeart/2005/8/layout/list1"/>
    <dgm:cxn modelId="{67D315E8-7E86-4E6D-B694-370205E80C32}" type="presOf" srcId="{B447E0CA-37DC-4301-8D93-8DBB8685297A}" destId="{C92D6217-F611-4D5A-B26A-5B7CD0AC11C7}" srcOrd="0" destOrd="0" presId="urn:microsoft.com/office/officeart/2005/8/layout/list1"/>
    <dgm:cxn modelId="{4C6273EB-C74D-44B8-A7E0-51BB2DB43A0A}" type="presOf" srcId="{E87C9F35-6617-46A4-8764-3C1BBA5EA452}" destId="{70507A74-5995-497E-8040-0D704027F216}" srcOrd="1" destOrd="0" presId="urn:microsoft.com/office/officeart/2005/8/layout/list1"/>
    <dgm:cxn modelId="{1DDD60F1-E798-417B-AD99-425E4C42D0F7}" srcId="{1D62AFA8-908A-4E29-9FE4-99CECDA4F96A}" destId="{A3EA8675-D4A8-4E61-A028-54911DF4A36A}" srcOrd="3" destOrd="0" parTransId="{8095A8F2-E20D-42D0-8821-5C35E61D2836}" sibTransId="{3D7A78DF-601F-4C05-AB4C-B0B55535C01B}"/>
    <dgm:cxn modelId="{38FB5F13-29B1-4854-91EA-5C089B6FA4A6}" type="presParOf" srcId="{42146FA1-B743-4D8D-B11B-CB4948A38B81}" destId="{330AF907-DC4C-4221-8021-6AC331F9EAAF}" srcOrd="0" destOrd="0" presId="urn:microsoft.com/office/officeart/2005/8/layout/list1"/>
    <dgm:cxn modelId="{8EF0BC3B-A14C-4ED2-AE13-E1DBBCDABF81}" type="presParOf" srcId="{330AF907-DC4C-4221-8021-6AC331F9EAAF}" destId="{35D87E58-F826-4C2F-A5F1-7F1945300EE8}" srcOrd="0" destOrd="0" presId="urn:microsoft.com/office/officeart/2005/8/layout/list1"/>
    <dgm:cxn modelId="{CA9B5446-6497-42FA-9A44-CF599FCF8ED5}" type="presParOf" srcId="{330AF907-DC4C-4221-8021-6AC331F9EAAF}" destId="{DB542964-3EE2-401D-BEEF-7C3CB964B155}" srcOrd="1" destOrd="0" presId="urn:microsoft.com/office/officeart/2005/8/layout/list1"/>
    <dgm:cxn modelId="{E51E128F-8C27-4F03-A982-6C3A5EDCD3DD}" type="presParOf" srcId="{42146FA1-B743-4D8D-B11B-CB4948A38B81}" destId="{EA3DA9F7-85B9-4460-807F-6D1C70F2F52B}" srcOrd="1" destOrd="0" presId="urn:microsoft.com/office/officeart/2005/8/layout/list1"/>
    <dgm:cxn modelId="{DCB82318-0329-4720-9DFC-489C00E8D9B9}" type="presParOf" srcId="{42146FA1-B743-4D8D-B11B-CB4948A38B81}" destId="{BE5DBCC7-0058-4D0D-9A9F-806BFFAD35C0}" srcOrd="2" destOrd="0" presId="urn:microsoft.com/office/officeart/2005/8/layout/list1"/>
    <dgm:cxn modelId="{E27E35A7-D853-4B1C-BC99-46030FF3B2D2}" type="presParOf" srcId="{42146FA1-B743-4D8D-B11B-CB4948A38B81}" destId="{0B0FF7B6-E34C-4350-AC06-18EDF8D3C3A8}" srcOrd="3" destOrd="0" presId="urn:microsoft.com/office/officeart/2005/8/layout/list1"/>
    <dgm:cxn modelId="{077FAE8B-82A8-4582-BC33-2510CA0ED6AD}" type="presParOf" srcId="{42146FA1-B743-4D8D-B11B-CB4948A38B81}" destId="{82DC788D-3F98-4725-A74B-AA1EFB39D800}" srcOrd="4" destOrd="0" presId="urn:microsoft.com/office/officeart/2005/8/layout/list1"/>
    <dgm:cxn modelId="{37D9C224-37B5-4694-B0F4-91DDD246156E}" type="presParOf" srcId="{82DC788D-3F98-4725-A74B-AA1EFB39D800}" destId="{CE8B364B-BBA3-4BF3-94D9-0EBE9A36A6DD}" srcOrd="0" destOrd="0" presId="urn:microsoft.com/office/officeart/2005/8/layout/list1"/>
    <dgm:cxn modelId="{6EA97FEB-3504-4999-890A-DFE5F013D67F}" type="presParOf" srcId="{82DC788D-3F98-4725-A74B-AA1EFB39D800}" destId="{D7B3DC7D-5D6F-4AE9-B4B3-856405964197}" srcOrd="1" destOrd="0" presId="urn:microsoft.com/office/officeart/2005/8/layout/list1"/>
    <dgm:cxn modelId="{8DCDD93F-92C6-43A6-8B2B-C6C7397C3749}" type="presParOf" srcId="{42146FA1-B743-4D8D-B11B-CB4948A38B81}" destId="{24B18632-6001-430E-886B-6EFD3A0D0C1E}" srcOrd="5" destOrd="0" presId="urn:microsoft.com/office/officeart/2005/8/layout/list1"/>
    <dgm:cxn modelId="{1B6C1E78-E52A-40BD-83AA-38B3BC814DF5}" type="presParOf" srcId="{42146FA1-B743-4D8D-B11B-CB4948A38B81}" destId="{420FF77B-03D2-4BCE-ADDF-72B9AD9E7A3B}" srcOrd="6" destOrd="0" presId="urn:microsoft.com/office/officeart/2005/8/layout/list1"/>
    <dgm:cxn modelId="{0063B058-9AD8-4760-87E1-1BE96D48E458}" type="presParOf" srcId="{42146FA1-B743-4D8D-B11B-CB4948A38B81}" destId="{2417B4F4-8051-40A3-A359-183BD742DCA4}" srcOrd="7" destOrd="0" presId="urn:microsoft.com/office/officeart/2005/8/layout/list1"/>
    <dgm:cxn modelId="{5FB43C65-8DAC-478B-B50C-0B2830359F37}" type="presParOf" srcId="{42146FA1-B743-4D8D-B11B-CB4948A38B81}" destId="{730C6EE1-F545-49E6-95DB-74D49538A9F1}" srcOrd="8" destOrd="0" presId="urn:microsoft.com/office/officeart/2005/8/layout/list1"/>
    <dgm:cxn modelId="{52E8FF36-755F-4F96-9EEC-729935009413}" type="presParOf" srcId="{730C6EE1-F545-49E6-95DB-74D49538A9F1}" destId="{38C9816C-9625-4558-9EC2-0F9449540715}" srcOrd="0" destOrd="0" presId="urn:microsoft.com/office/officeart/2005/8/layout/list1"/>
    <dgm:cxn modelId="{880BCD6E-F6B7-4F0C-8A6C-AAADEC5AD3B9}" type="presParOf" srcId="{730C6EE1-F545-49E6-95DB-74D49538A9F1}" destId="{70507A74-5995-497E-8040-0D704027F216}" srcOrd="1" destOrd="0" presId="urn:microsoft.com/office/officeart/2005/8/layout/list1"/>
    <dgm:cxn modelId="{CA56022B-F1CD-4854-A74D-8F93DCE78F3B}" type="presParOf" srcId="{42146FA1-B743-4D8D-B11B-CB4948A38B81}" destId="{C601D917-C80A-4789-B026-819CC84B35DF}" srcOrd="9" destOrd="0" presId="urn:microsoft.com/office/officeart/2005/8/layout/list1"/>
    <dgm:cxn modelId="{0C64BDCF-5E41-4736-9305-FF09E089C532}" type="presParOf" srcId="{42146FA1-B743-4D8D-B11B-CB4948A38B81}" destId="{574B7B8F-046C-4FF8-A831-09B02C989BAE}" srcOrd="10" destOrd="0" presId="urn:microsoft.com/office/officeart/2005/8/layout/list1"/>
    <dgm:cxn modelId="{B11AD656-FB81-4F84-970D-A63EDD32346D}" type="presParOf" srcId="{42146FA1-B743-4D8D-B11B-CB4948A38B81}" destId="{CD00BCB0-6829-4F50-B5EC-9D66FCF6C203}" srcOrd="11" destOrd="0" presId="urn:microsoft.com/office/officeart/2005/8/layout/list1"/>
    <dgm:cxn modelId="{698D1271-8E00-45C2-AFAE-74E5C3F9A54C}" type="presParOf" srcId="{42146FA1-B743-4D8D-B11B-CB4948A38B81}" destId="{675C365F-80F7-444E-B271-9BFF8729D526}" srcOrd="12" destOrd="0" presId="urn:microsoft.com/office/officeart/2005/8/layout/list1"/>
    <dgm:cxn modelId="{4CB82919-2B0B-411D-AC60-3483374DFAC0}" type="presParOf" srcId="{675C365F-80F7-444E-B271-9BFF8729D526}" destId="{EEE29F8A-3DBE-4256-AD4E-91CB1A573B60}" srcOrd="0" destOrd="0" presId="urn:microsoft.com/office/officeart/2005/8/layout/list1"/>
    <dgm:cxn modelId="{E933BECC-2974-4DF9-BB74-8BF49AAD04D8}" type="presParOf" srcId="{675C365F-80F7-444E-B271-9BFF8729D526}" destId="{C128021A-05E2-4DB0-A59E-BC17657259D2}" srcOrd="1" destOrd="0" presId="urn:microsoft.com/office/officeart/2005/8/layout/list1"/>
    <dgm:cxn modelId="{938FFDD8-C005-4134-B555-8FE7D57FD345}" type="presParOf" srcId="{42146FA1-B743-4D8D-B11B-CB4948A38B81}" destId="{A551DEF0-16CF-44EE-9257-11571C70506C}" srcOrd="13" destOrd="0" presId="urn:microsoft.com/office/officeart/2005/8/layout/list1"/>
    <dgm:cxn modelId="{1C2018F6-56A5-4D41-BF14-362C7EF92E12}" type="presParOf" srcId="{42146FA1-B743-4D8D-B11B-CB4948A38B81}" destId="{A8186D1D-4D80-42D8-8CED-45259207AD54}" srcOrd="14" destOrd="0" presId="urn:microsoft.com/office/officeart/2005/8/layout/list1"/>
    <dgm:cxn modelId="{CD572E4B-8D57-43E0-90BB-A9FB4DF898B5}" type="presParOf" srcId="{42146FA1-B743-4D8D-B11B-CB4948A38B81}" destId="{E134CCC3-6BA4-4423-8087-C51181B5CEF4}" srcOrd="15" destOrd="0" presId="urn:microsoft.com/office/officeart/2005/8/layout/list1"/>
    <dgm:cxn modelId="{202A55D4-A6DD-4557-88C8-0FC85768588C}" type="presParOf" srcId="{42146FA1-B743-4D8D-B11B-CB4948A38B81}" destId="{1D58CD85-8943-4D7A-AEBC-4373EDB896EF}" srcOrd="16" destOrd="0" presId="urn:microsoft.com/office/officeart/2005/8/layout/list1"/>
    <dgm:cxn modelId="{469E76B7-141A-4463-B16E-25C4FDE7E8A9}" type="presParOf" srcId="{1D58CD85-8943-4D7A-AEBC-4373EDB896EF}" destId="{C92D6217-F611-4D5A-B26A-5B7CD0AC11C7}" srcOrd="0" destOrd="0" presId="urn:microsoft.com/office/officeart/2005/8/layout/list1"/>
    <dgm:cxn modelId="{759ADA23-5C86-4BB0-94A4-4DBD85A62327}" type="presParOf" srcId="{1D58CD85-8943-4D7A-AEBC-4373EDB896EF}" destId="{0117367D-7881-422F-87FC-09D53758DA37}" srcOrd="1" destOrd="0" presId="urn:microsoft.com/office/officeart/2005/8/layout/list1"/>
    <dgm:cxn modelId="{1AE00BBD-63A5-4D0B-BC76-B1D625940C6E}" type="presParOf" srcId="{42146FA1-B743-4D8D-B11B-CB4948A38B81}" destId="{9E6544EE-FBB5-44F0-9C7A-03F9314BFFBB}" srcOrd="17" destOrd="0" presId="urn:microsoft.com/office/officeart/2005/8/layout/list1"/>
    <dgm:cxn modelId="{D6350DBE-E27D-4E52-B5BA-27CD3E68437A}" type="presParOf" srcId="{42146FA1-B743-4D8D-B11B-CB4948A38B81}" destId="{BBD69FFF-2EF1-45F7-AC5B-DFFDEA793786}" srcOrd="18" destOrd="0" presId="urn:microsoft.com/office/officeart/2005/8/layout/list1"/>
    <dgm:cxn modelId="{786B406D-EBBE-4970-A5CF-CAA59441222F}" type="presParOf" srcId="{42146FA1-B743-4D8D-B11B-CB4948A38B81}" destId="{B9AEA636-A065-4F69-8555-E63747AF7E1C}" srcOrd="19" destOrd="0" presId="urn:microsoft.com/office/officeart/2005/8/layout/list1"/>
    <dgm:cxn modelId="{9BB4F90C-E824-4E39-BDFC-E2D47B8A4D68}" type="presParOf" srcId="{42146FA1-B743-4D8D-B11B-CB4948A38B81}" destId="{58E8F9BD-F05F-4052-9051-43E21874F968}" srcOrd="20" destOrd="0" presId="urn:microsoft.com/office/officeart/2005/8/layout/list1"/>
    <dgm:cxn modelId="{13BD3815-5F6F-4F86-B155-0336DE3A74BB}" type="presParOf" srcId="{58E8F9BD-F05F-4052-9051-43E21874F968}" destId="{45380D4F-FF39-421C-9877-DEA74C870422}" srcOrd="0" destOrd="0" presId="urn:microsoft.com/office/officeart/2005/8/layout/list1"/>
    <dgm:cxn modelId="{D8F3689D-6943-41C2-98FC-B8F3FC1AEE0F}" type="presParOf" srcId="{58E8F9BD-F05F-4052-9051-43E21874F968}" destId="{9AADCF83-8716-4784-910F-B6CD3407880C}" srcOrd="1" destOrd="0" presId="urn:microsoft.com/office/officeart/2005/8/layout/list1"/>
    <dgm:cxn modelId="{0DE52DC7-A593-44FC-9758-457B0B39FC53}" type="presParOf" srcId="{42146FA1-B743-4D8D-B11B-CB4948A38B81}" destId="{2F2978AC-FCC1-48E6-867E-4F910EE1B0A2}" srcOrd="21" destOrd="0" presId="urn:microsoft.com/office/officeart/2005/8/layout/list1"/>
    <dgm:cxn modelId="{F636AB91-926A-4717-A055-E3291A7F2980}" type="presParOf" srcId="{42146FA1-B743-4D8D-B11B-CB4948A38B81}" destId="{7BA69DA3-C93B-4E6D-A111-81949D01A5F3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2C31F0-013B-477E-AA2A-9D07B7E43BB2}">
      <dsp:nvSpPr>
        <dsp:cNvPr id="0" name=""/>
        <dsp:cNvSpPr/>
      </dsp:nvSpPr>
      <dsp:spPr>
        <a:xfrm>
          <a:off x="0" y="270435"/>
          <a:ext cx="7368831" cy="403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6B9CC5-5A9F-4A46-B378-F1CF604306D9}">
      <dsp:nvSpPr>
        <dsp:cNvPr id="0" name=""/>
        <dsp:cNvSpPr/>
      </dsp:nvSpPr>
      <dsp:spPr>
        <a:xfrm>
          <a:off x="368441" y="34275"/>
          <a:ext cx="5158181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967" tIns="0" rIns="19496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гражданско-патриотическое</a:t>
          </a:r>
        </a:p>
      </dsp:txBody>
      <dsp:txXfrm>
        <a:off x="391498" y="57332"/>
        <a:ext cx="5112067" cy="426206"/>
      </dsp:txXfrm>
    </dsp:sp>
    <dsp:sp modelId="{C45E9866-40CB-481E-BAF1-B35BE58F45FA}">
      <dsp:nvSpPr>
        <dsp:cNvPr id="0" name=""/>
        <dsp:cNvSpPr/>
      </dsp:nvSpPr>
      <dsp:spPr>
        <a:xfrm>
          <a:off x="0" y="996195"/>
          <a:ext cx="7368831" cy="403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131801-0D6C-45F5-9233-50140A46CFB3}">
      <dsp:nvSpPr>
        <dsp:cNvPr id="0" name=""/>
        <dsp:cNvSpPr/>
      </dsp:nvSpPr>
      <dsp:spPr>
        <a:xfrm>
          <a:off x="368441" y="760035"/>
          <a:ext cx="5158181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967" tIns="0" rIns="19496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духовно-нравственное</a:t>
          </a:r>
        </a:p>
      </dsp:txBody>
      <dsp:txXfrm>
        <a:off x="391498" y="783092"/>
        <a:ext cx="5112067" cy="426206"/>
      </dsp:txXfrm>
    </dsp:sp>
    <dsp:sp modelId="{D48853B7-C440-4D28-9389-4EDBD19EE2B4}">
      <dsp:nvSpPr>
        <dsp:cNvPr id="0" name=""/>
        <dsp:cNvSpPr/>
      </dsp:nvSpPr>
      <dsp:spPr>
        <a:xfrm>
          <a:off x="0" y="1721955"/>
          <a:ext cx="7368831" cy="403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658101-16D7-4F82-9C59-453CC9278820}">
      <dsp:nvSpPr>
        <dsp:cNvPr id="0" name=""/>
        <dsp:cNvSpPr/>
      </dsp:nvSpPr>
      <dsp:spPr>
        <a:xfrm>
          <a:off x="368441" y="1485795"/>
          <a:ext cx="5158181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967" tIns="0" rIns="19496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эстетическое</a:t>
          </a:r>
        </a:p>
      </dsp:txBody>
      <dsp:txXfrm>
        <a:off x="391498" y="1508852"/>
        <a:ext cx="5112067" cy="426206"/>
      </dsp:txXfrm>
    </dsp:sp>
    <dsp:sp modelId="{2AA6FB9C-F341-4307-816F-60E643B95E0F}">
      <dsp:nvSpPr>
        <dsp:cNvPr id="0" name=""/>
        <dsp:cNvSpPr/>
      </dsp:nvSpPr>
      <dsp:spPr>
        <a:xfrm>
          <a:off x="0" y="2470428"/>
          <a:ext cx="7368831" cy="403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8294DD-C0C5-4522-8B98-C64F3DBEA480}">
      <dsp:nvSpPr>
        <dsp:cNvPr id="0" name=""/>
        <dsp:cNvSpPr/>
      </dsp:nvSpPr>
      <dsp:spPr>
        <a:xfrm>
          <a:off x="368441" y="2211555"/>
          <a:ext cx="5139560" cy="49503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967" tIns="0" rIns="19496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физическое воспитание, формирование культуры здоровья и эмоционального благополучия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2607" y="2235721"/>
        <a:ext cx="5091228" cy="446701"/>
      </dsp:txXfrm>
    </dsp:sp>
    <dsp:sp modelId="{A65F28AC-D216-4E63-B57C-4E8204C45732}">
      <dsp:nvSpPr>
        <dsp:cNvPr id="0" name=""/>
        <dsp:cNvSpPr/>
      </dsp:nvSpPr>
      <dsp:spPr>
        <a:xfrm>
          <a:off x="0" y="3196188"/>
          <a:ext cx="7368831" cy="403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888D49-677F-414A-9A11-5302F8224435}">
      <dsp:nvSpPr>
        <dsp:cNvPr id="0" name=""/>
        <dsp:cNvSpPr/>
      </dsp:nvSpPr>
      <dsp:spPr>
        <a:xfrm>
          <a:off x="368441" y="2960028"/>
          <a:ext cx="5158181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967" tIns="0" rIns="19496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трудовое</a:t>
          </a:r>
        </a:p>
      </dsp:txBody>
      <dsp:txXfrm>
        <a:off x="391498" y="2983085"/>
        <a:ext cx="5112067" cy="426206"/>
      </dsp:txXfrm>
    </dsp:sp>
    <dsp:sp modelId="{6DF222C0-E574-43BA-AA20-10E9B314AB0F}">
      <dsp:nvSpPr>
        <dsp:cNvPr id="0" name=""/>
        <dsp:cNvSpPr/>
      </dsp:nvSpPr>
      <dsp:spPr>
        <a:xfrm>
          <a:off x="0" y="3921948"/>
          <a:ext cx="7368831" cy="403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856B6C-953A-4FD5-92A2-16A7E1BFF4EF}">
      <dsp:nvSpPr>
        <dsp:cNvPr id="0" name=""/>
        <dsp:cNvSpPr/>
      </dsp:nvSpPr>
      <dsp:spPr>
        <a:xfrm>
          <a:off x="368441" y="3685788"/>
          <a:ext cx="5158181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967" tIns="0" rIns="19496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экологическое</a:t>
          </a:r>
        </a:p>
      </dsp:txBody>
      <dsp:txXfrm>
        <a:off x="391498" y="3708845"/>
        <a:ext cx="5112067" cy="426206"/>
      </dsp:txXfrm>
    </dsp:sp>
    <dsp:sp modelId="{4FE15B9F-F8C3-41B2-9F0A-694D710C00A0}">
      <dsp:nvSpPr>
        <dsp:cNvPr id="0" name=""/>
        <dsp:cNvSpPr/>
      </dsp:nvSpPr>
      <dsp:spPr>
        <a:xfrm>
          <a:off x="0" y="4647708"/>
          <a:ext cx="7368831" cy="403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16CCDA-3E37-4A8C-A4DE-DADA3BF2F2F3}">
      <dsp:nvSpPr>
        <dsp:cNvPr id="0" name=""/>
        <dsp:cNvSpPr/>
      </dsp:nvSpPr>
      <dsp:spPr>
        <a:xfrm>
          <a:off x="368441" y="4411548"/>
          <a:ext cx="5158181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967" tIns="0" rIns="19496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ценность научного познания</a:t>
          </a:r>
        </a:p>
      </dsp:txBody>
      <dsp:txXfrm>
        <a:off x="391498" y="4434605"/>
        <a:ext cx="5112067" cy="4262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5DBCC7-0058-4D0D-9A9F-806BFFAD35C0}">
      <dsp:nvSpPr>
        <dsp:cNvPr id="0" name=""/>
        <dsp:cNvSpPr/>
      </dsp:nvSpPr>
      <dsp:spPr>
        <a:xfrm>
          <a:off x="0" y="287343"/>
          <a:ext cx="8088911" cy="428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542964-3EE2-401D-BEEF-7C3CB964B155}">
      <dsp:nvSpPr>
        <dsp:cNvPr id="0" name=""/>
        <dsp:cNvSpPr/>
      </dsp:nvSpPr>
      <dsp:spPr>
        <a:xfrm>
          <a:off x="404445" y="36423"/>
          <a:ext cx="5662237" cy="501840"/>
        </a:xfrm>
        <a:prstGeom prst="roundRect">
          <a:avLst/>
        </a:prstGeom>
        <a:solidFill>
          <a:schemeClr val="lt1"/>
        </a:solidFill>
        <a:ln w="15875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14019" tIns="0" rIns="214019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овладение универсальными учеб</a:t>
          </a:r>
          <a:r>
            <a:rPr lang="ru-RU" sz="1800" b="1" i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ными </a:t>
          </a:r>
          <a:r>
            <a:rPr lang="ru-RU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познавательными действиями –</a:t>
          </a:r>
        </a:p>
      </dsp:txBody>
      <dsp:txXfrm>
        <a:off x="428943" y="60921"/>
        <a:ext cx="5613241" cy="452844"/>
      </dsp:txXfrm>
    </dsp:sp>
    <dsp:sp modelId="{420FF77B-03D2-4BCE-ADDF-72B9AD9E7A3B}">
      <dsp:nvSpPr>
        <dsp:cNvPr id="0" name=""/>
        <dsp:cNvSpPr/>
      </dsp:nvSpPr>
      <dsp:spPr>
        <a:xfrm>
          <a:off x="0" y="1058463"/>
          <a:ext cx="8088911" cy="428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B3DC7D-5D6F-4AE9-B4B3-856405964197}">
      <dsp:nvSpPr>
        <dsp:cNvPr id="0" name=""/>
        <dsp:cNvSpPr/>
      </dsp:nvSpPr>
      <dsp:spPr>
        <a:xfrm>
          <a:off x="404445" y="807543"/>
          <a:ext cx="5815854" cy="501840"/>
        </a:xfrm>
        <a:prstGeom prst="roundRect">
          <a:avLst/>
        </a:prstGeom>
        <a:solidFill>
          <a:schemeClr val="lt1"/>
        </a:solidFill>
        <a:ln w="15875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14019" tIns="0" rIns="214019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базовые логические, базовые исследовательские, работа с информацией;</a:t>
          </a:r>
        </a:p>
      </dsp:txBody>
      <dsp:txXfrm>
        <a:off x="428943" y="832041"/>
        <a:ext cx="5766858" cy="452844"/>
      </dsp:txXfrm>
    </dsp:sp>
    <dsp:sp modelId="{574B7B8F-046C-4FF8-A831-09B02C989BAE}">
      <dsp:nvSpPr>
        <dsp:cNvPr id="0" name=""/>
        <dsp:cNvSpPr/>
      </dsp:nvSpPr>
      <dsp:spPr>
        <a:xfrm>
          <a:off x="0" y="1829584"/>
          <a:ext cx="8088911" cy="428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507A74-5995-497E-8040-0D704027F216}">
      <dsp:nvSpPr>
        <dsp:cNvPr id="0" name=""/>
        <dsp:cNvSpPr/>
      </dsp:nvSpPr>
      <dsp:spPr>
        <a:xfrm>
          <a:off x="404445" y="1578663"/>
          <a:ext cx="5662237" cy="501840"/>
        </a:xfrm>
        <a:prstGeom prst="roundRect">
          <a:avLst/>
        </a:prstGeom>
        <a:solidFill>
          <a:schemeClr val="lt1"/>
        </a:solidFill>
        <a:ln w="15875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14019" tIns="0" rIns="214019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овладение универсальными учебными коммуникативными действиями –</a:t>
          </a:r>
        </a:p>
      </dsp:txBody>
      <dsp:txXfrm>
        <a:off x="428943" y="1603161"/>
        <a:ext cx="5613241" cy="452844"/>
      </dsp:txXfrm>
    </dsp:sp>
    <dsp:sp modelId="{A8186D1D-4D80-42D8-8CED-45259207AD54}">
      <dsp:nvSpPr>
        <dsp:cNvPr id="0" name=""/>
        <dsp:cNvSpPr/>
      </dsp:nvSpPr>
      <dsp:spPr>
        <a:xfrm>
          <a:off x="0" y="2607025"/>
          <a:ext cx="8088911" cy="428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28021A-05E2-4DB0-A59E-BC17657259D2}">
      <dsp:nvSpPr>
        <dsp:cNvPr id="0" name=""/>
        <dsp:cNvSpPr/>
      </dsp:nvSpPr>
      <dsp:spPr>
        <a:xfrm>
          <a:off x="404445" y="2349783"/>
          <a:ext cx="5662237" cy="501840"/>
        </a:xfrm>
        <a:prstGeom prst="roundRect">
          <a:avLst/>
        </a:prstGeom>
        <a:solidFill>
          <a:schemeClr val="lt1"/>
        </a:solidFill>
        <a:ln w="15875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14019" tIns="0" rIns="214019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общение, совместная деятельность;</a:t>
          </a:r>
        </a:p>
      </dsp:txBody>
      <dsp:txXfrm>
        <a:off x="428943" y="2374281"/>
        <a:ext cx="5613241" cy="452844"/>
      </dsp:txXfrm>
    </dsp:sp>
    <dsp:sp modelId="{BBD69FFF-2EF1-45F7-AC5B-DFFDEA793786}">
      <dsp:nvSpPr>
        <dsp:cNvPr id="0" name=""/>
        <dsp:cNvSpPr/>
      </dsp:nvSpPr>
      <dsp:spPr>
        <a:xfrm>
          <a:off x="0" y="3371824"/>
          <a:ext cx="8088911" cy="428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17367D-7881-422F-87FC-09D53758DA37}">
      <dsp:nvSpPr>
        <dsp:cNvPr id="0" name=""/>
        <dsp:cNvSpPr/>
      </dsp:nvSpPr>
      <dsp:spPr>
        <a:xfrm>
          <a:off x="404445" y="3120904"/>
          <a:ext cx="5662237" cy="501840"/>
        </a:xfrm>
        <a:prstGeom prst="roundRect">
          <a:avLst/>
        </a:prstGeom>
        <a:solidFill>
          <a:schemeClr val="lt1"/>
        </a:solidFill>
        <a:ln w="15875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14019" tIns="0" rIns="214019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овладение универсальными учебными регулятивными действиями –</a:t>
          </a:r>
        </a:p>
      </dsp:txBody>
      <dsp:txXfrm>
        <a:off x="428943" y="3145402"/>
        <a:ext cx="5613241" cy="452844"/>
      </dsp:txXfrm>
    </dsp:sp>
    <dsp:sp modelId="{7BA69DA3-C93B-4E6D-A111-81949D01A5F3}">
      <dsp:nvSpPr>
        <dsp:cNvPr id="0" name=""/>
        <dsp:cNvSpPr/>
      </dsp:nvSpPr>
      <dsp:spPr>
        <a:xfrm>
          <a:off x="0" y="4142944"/>
          <a:ext cx="8088911" cy="428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ADCF83-8716-4784-910F-B6CD3407880C}">
      <dsp:nvSpPr>
        <dsp:cNvPr id="0" name=""/>
        <dsp:cNvSpPr/>
      </dsp:nvSpPr>
      <dsp:spPr>
        <a:xfrm>
          <a:off x="404445" y="3892024"/>
          <a:ext cx="5662237" cy="501840"/>
        </a:xfrm>
        <a:prstGeom prst="roundRect">
          <a:avLst/>
        </a:prstGeom>
        <a:solidFill>
          <a:schemeClr val="lt1"/>
        </a:solidFill>
        <a:ln w="15875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14019" tIns="0" rIns="214019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самоорганизация, самоконтроль</a:t>
          </a:r>
          <a:endParaRPr lang="ru-RU" sz="1000" b="1" i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8943" y="3916522"/>
        <a:ext cx="5613241" cy="452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B7410-B9FE-4157-B79B-522FF7DA4478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3501D7-7577-4F88-9901-9CBA31100E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3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8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8" y="4777396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2" y="4323827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8" y="4529557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070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8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8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8" y="3244156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158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70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60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8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8" y="3244156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56029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3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42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8" y="4983104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359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70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42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8" y="4983104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7609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8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42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8" y="4983104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5720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410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17" y="627422"/>
            <a:ext cx="16557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22"/>
            <a:ext cx="485775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89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4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4" y="4777388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2" y="4323819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4" y="4529549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07003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8" y="624110"/>
            <a:ext cx="6683765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3971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4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4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4" y="3244148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4049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702" y="624110"/>
            <a:ext cx="6683765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3971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4" y="787785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4448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1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6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4" y="787785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722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1326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6819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4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97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4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3352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34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4" y="4983096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683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4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4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4" y="3244148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1582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6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60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4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4" y="3244148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56029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3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34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4" y="4983096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3591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6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34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4" y="4983096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760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8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8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8" y="3244156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40494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4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34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4" y="4983096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57205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4107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13" y="627414"/>
            <a:ext cx="16557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14"/>
            <a:ext cx="485775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893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3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3" y="4777386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2" y="4323817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3" y="4529547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07003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7" y="624110"/>
            <a:ext cx="6683765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3971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3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3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3" y="3244146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404942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3" y="787785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44487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1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5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3" y="787785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7223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13260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68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8" y="787785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44487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3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95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3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33527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32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3" y="4983094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6833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3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3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3" y="3244146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15824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5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60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3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3" y="3244146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560295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3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32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3" y="4983094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35917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5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32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3" y="4983094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76092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3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32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3" y="4983094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57205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4107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12" y="627412"/>
            <a:ext cx="16557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12"/>
            <a:ext cx="485775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89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1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80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8" y="787785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72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132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681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8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105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8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335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42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8" y="4983104"/>
            <a:ext cx="584825" cy="365125"/>
          </a:xfrm>
        </p:spPr>
        <p:txBody>
          <a:bodyPr/>
          <a:lstStyle/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68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702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8" y="6135825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8" y="787785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88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8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4" y="6135817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4" y="787785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88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7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A2EE6-3616-483A-8340-2D54DD4E59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3" y="6135815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3" y="787785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C93AE6-16F2-496A-96F8-702C6FD89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88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6088" y="2267308"/>
            <a:ext cx="8252375" cy="791211"/>
          </a:xfrm>
        </p:spPr>
        <p:txBody>
          <a:bodyPr>
            <a:normAutofit/>
          </a:bodyPr>
          <a:lstStyle/>
          <a:p>
            <a:pPr algn="ctr"/>
            <a:r>
              <a:rPr lang="ru-RU" sz="440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64863" y="3721388"/>
            <a:ext cx="7618676" cy="2734289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br>
              <a:rPr lang="ru-RU" sz="2800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r>
              <a:rPr lang="ru-RU" sz="3200" b="1" dirty="0">
                <a:solidFill>
                  <a:srgbClr val="FF0000"/>
                </a:solidFill>
                <a:cs typeface="Arial" panose="020B0604020202020204" pitchFamily="34" charset="0"/>
              </a:rPr>
              <a:t>  </a:t>
            </a:r>
            <a:endParaRPr lang="ru-RU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06130" y="235978"/>
            <a:ext cx="75223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3200" b="1" i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37787" y="2551841"/>
            <a:ext cx="75939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42976" y="1196752"/>
            <a:ext cx="789352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ОРГАНИЗАЦИЯ ВОСПИТАТЕЛЬНОЙ РАБОТЫ В ОБРАЗОВАТЕЛЬНЫХ ОРГАНИЗАЦИЯХ ЧЕЧЕНСКОЙ РЕСПУБЛИКИ: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УПРАВЛЕНЧЕСКИЙ АСПЕКТ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3200" b="1" kern="0" dirty="0">
              <a:solidFill>
                <a:srgbClr val="00206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3200" b="1" kern="0" dirty="0">
              <a:solidFill>
                <a:srgbClr val="00206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kern="0" dirty="0" err="1">
                <a:solidFill>
                  <a:srgbClr val="00206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Медаева</a:t>
            </a:r>
            <a:r>
              <a:rPr lang="ru-RU" b="1" kern="0" dirty="0">
                <a:solidFill>
                  <a:srgbClr val="00206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 Х.Л., старший преподаватель Центра воспитания и психолого-педагогического сопровождения образовательной деятельности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766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109E27-01DE-49AC-8ED8-96148678F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624110"/>
            <a:ext cx="7224819" cy="78866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 оценки воспитательной работы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7FA3C9-42E5-4E01-AB87-0F4689223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1988840"/>
            <a:ext cx="7440835" cy="4752528"/>
          </a:xfrm>
        </p:spPr>
        <p:txBody>
          <a:bodyPr/>
          <a:lstStyle/>
          <a:p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 оценки воспитательной работы должна опираться на инструменты внутришкольной оценки качества воспитания </a:t>
            </a:r>
          </a:p>
          <a:p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целом систему оценки воспитательной работы планируется сформировать в течение трех лет. </a:t>
            </a:r>
          </a:p>
          <a:p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это время будут апробированы система показателей, набор инструментов оценки, включающий как проведение опросов, так и использование данных статистического наблюдения </a:t>
            </a:r>
          </a:p>
          <a:p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Важно также широко обсудить результаты апробации с экспертами и учителями, родителями и управленцами. </a:t>
            </a:r>
          </a:p>
          <a:p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3916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560840" cy="164435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Этапы построения комплексной многоуровневой системы соответствующих  механизмов                по организации воспитания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7619" y="2276872"/>
            <a:ext cx="7560840" cy="432048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целеполагание на основе зафиксированных нормативными документами Российской Федерации приоритетов государственной политики в сфере воспитания с учетом региональных и местных особенностей и проблематики;</a:t>
            </a:r>
          </a:p>
          <a:p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выбор показателей, соответствующих установленным целям; </a:t>
            </a:r>
          </a:p>
          <a:p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мониторинг значений выбранных показателей, анализ их динамики;  </a:t>
            </a:r>
          </a:p>
          <a:p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реализацию управленческих решений и мер, направленных на повышение позитивной динамики изменения значений выбранных показателей;</a:t>
            </a:r>
          </a:p>
          <a:p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анализ эффективности принимаемых решений и мер. </a:t>
            </a:r>
          </a:p>
        </p:txBody>
      </p:sp>
    </p:spTree>
    <p:extLst>
      <p:ext uri="{BB962C8B-B14F-4D97-AF65-F5344CB8AC3E}">
        <p14:creationId xmlns:p14="http://schemas.microsoft.com/office/powerpoint/2010/main" val="570703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698" y="624110"/>
            <a:ext cx="6683765" cy="5469186"/>
          </a:xfrm>
        </p:spPr>
        <p:txBody>
          <a:bodyPr>
            <a:normAutofit/>
          </a:bodyPr>
          <a:lstStyle/>
          <a:p>
            <a:pPr algn="r" fontAlgn="base"/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Создать детям условия для развития их </a:t>
            </a:r>
            <a:b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задатков и их культурного удовлетворения – </a:t>
            </a:r>
            <a:b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главное направление при решении социальных проблем детства. </a:t>
            </a:r>
            <a:b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С.Т. </a:t>
            </a:r>
            <a:r>
              <a:rPr lang="ru-RU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Шацкий</a:t>
            </a:r>
            <a:b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3" y="260648"/>
            <a:ext cx="7368830" cy="164435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нормативно-правовые акты и официальные документы, отражающие </a:t>
            </a:r>
            <a:r>
              <a:rPr lang="ru-RU" sz="28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целевые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установки и </a:t>
            </a:r>
            <a:r>
              <a:rPr lang="ru-RU" sz="28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регулирование в сфере воспитания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133600"/>
            <a:ext cx="8136904" cy="4607768"/>
          </a:xfrm>
        </p:spPr>
        <p:txBody>
          <a:bodyPr>
            <a:normAutofit fontScale="92500" lnSpcReduction="10000"/>
          </a:bodyPr>
          <a:lstStyle/>
          <a:p>
            <a:pPr marL="0" lvl="0" indent="0" defTabSz="914400">
              <a:spcBef>
                <a:spcPct val="20000"/>
              </a:spcBef>
              <a:buClrTx/>
              <a:buFont typeface="Arial" pitchFamily="34" charset="0"/>
              <a:buChar char="•"/>
            </a:pP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закон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 29.12.2012 № 273-ФЗ «Об образовании в Российской Федерации», гарантирующий обеспечение воспитания как неотъемлемой части образования, взаимосвязанной        с обучением, но осуществляемой также в форме самостоятельной деятельности, и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закон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31.07.2020 № 304-ФЗ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внесении изменений в Федеральный закон «Об образовании    в Российской Федерации» по вопросам воспитания обучающихся»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defTabSz="914400">
              <a:spcBef>
                <a:spcPct val="20000"/>
              </a:spcBef>
              <a:buClrTx/>
              <a:buFont typeface="Arial" pitchFamily="34" charset="0"/>
              <a:buChar char="•"/>
            </a:pP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Стратегия развития воспитания в Российской Федерации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период до 2025 г., утверждена распоряжением Правительства Российской Федерации от 29.05.2015 № 996-р, и План мероприятий по реализации в 2021–2025 гг. Стратегии развития воспитания в Российской Федерации на период до 2025 года, утвержден распоряжением Правительства Российской Федерации от 12.11.2020 № 2945-р</a:t>
            </a:r>
          </a:p>
          <a:p>
            <a:pPr marL="0" lvl="0" indent="0" defTabSz="914400">
              <a:spcBef>
                <a:spcPct val="20000"/>
              </a:spcBef>
              <a:buClrTx/>
              <a:buFont typeface="Arial" pitchFamily="34" charset="0"/>
              <a:buChar char="•"/>
            </a:pP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Стратегия национальной безопасности Российской Федерации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утверждена Указом Президента РФ от 01.12.2016   № 642 (в ред. Указа Президента РФ от 15.03.2021 № 143); Стратегия государственной национальной политики Российской Федерации на период до 2025 года (утверждена Указом Президента РФ     от 19 декабря 2012 г. № 1666)</a:t>
            </a:r>
          </a:p>
          <a:p>
            <a:pPr marL="0" lvl="0" indent="0" defTabSz="914400">
              <a:spcBef>
                <a:spcPct val="20000"/>
              </a:spcBef>
              <a:buClrTx/>
              <a:buFont typeface="Arial" pitchFamily="34" charset="0"/>
              <a:buChar char="•"/>
            </a:pP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Доктрина информационной безопасности Российской Федерации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(утверждена Указом Президента Российской Федерации от 5 декабря 2016 г. № 646); Стратегия развития информационного общества в Российской Федерации на 2017–2030 гг.  (утверждена Указом Президента Российской Федерации от 09.05.2017 № 203); </a:t>
            </a:r>
          </a:p>
          <a:p>
            <a:pPr marL="0" lvl="0" indent="0" defTabSz="914400">
              <a:spcBef>
                <a:spcPct val="20000"/>
              </a:spcBef>
              <a:buClrTx/>
              <a:buFont typeface="Arial" pitchFamily="34" charset="0"/>
              <a:buChar char="•"/>
            </a:pP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Концепция развития системы профилактики безнадзорности и правонарушений несовершеннолетних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период до 2025 года, утверждена распоряжением Правительства Российской Федерации от 22.03.2017  № 520-р; Федеральный закон от 19.05.1995 № 82-ФЗ              «Об общественных объединениях»</a:t>
            </a:r>
          </a:p>
          <a:p>
            <a:pPr marL="0" lvl="0" indent="0" defTabSz="914400">
              <a:spcBef>
                <a:spcPct val="20000"/>
              </a:spcBef>
              <a:buClrTx/>
              <a:buFont typeface="Arial" pitchFamily="34" charset="0"/>
              <a:buChar char="•"/>
            </a:pP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Национальный проект «Образование» и соответствующие федеральные проекты («Патриотическое воспитание»; «Волонтерство»; «Выявление талантов»; «Социальные лифты для каждого») и др.</a:t>
            </a:r>
          </a:p>
          <a:p>
            <a:pPr lvl="0" defTabSz="914400">
              <a:spcBef>
                <a:spcPct val="20000"/>
              </a:spcBef>
              <a:buClrTx/>
              <a:buFont typeface="Arial" pitchFamily="34" charset="0"/>
              <a:buChar char="•"/>
            </a:pPr>
            <a:endParaRPr lang="ru-RU" sz="3600" dirty="0">
              <a:solidFill>
                <a:prstClr val="black"/>
              </a:solidFill>
              <a:latin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7152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848872" cy="171636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Требования к воспитанию  в системе общего образования Российской Федерации </a:t>
            </a:r>
            <a:b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772816"/>
            <a:ext cx="8208912" cy="4824536"/>
          </a:xfrm>
        </p:spPr>
        <p:txBody>
          <a:bodyPr>
            <a:normAutofit/>
          </a:bodyPr>
          <a:lstStyle/>
          <a:p>
            <a:pPr marL="14605" marR="36195" lvl="0" indent="0" algn="just" defTabSz="914400">
              <a:lnSpc>
                <a:spcPct val="115000"/>
              </a:lnSpc>
              <a:spcBef>
                <a:spcPct val="20000"/>
              </a:spcBef>
              <a:spcAft>
                <a:spcPts val="25"/>
              </a:spcAft>
              <a:buClrTx/>
              <a:buNone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Указы Президента Российской Федерации </a:t>
            </a:r>
            <a:r>
              <a:rPr lang="ru-RU" sz="2400" b="1" u="sng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от 7 мая 2018 года № 204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«О национальных целях и стратегических задачах развития Российской Федерации на период до 2024 года» и  </a:t>
            </a:r>
            <a:r>
              <a:rPr lang="ru-RU" sz="2400" b="1" u="sng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от 21 июля 2020 года № 474 </a:t>
            </a:r>
          </a:p>
          <a:p>
            <a:pPr marL="14605" marR="36195" lvl="0" indent="0" defTabSz="914400">
              <a:lnSpc>
                <a:spcPct val="115000"/>
              </a:lnSpc>
              <a:spcBef>
                <a:spcPct val="20000"/>
              </a:spcBef>
              <a:spcAft>
                <a:spcPts val="25"/>
              </a:spcAft>
              <a:buClrTx/>
              <a:buNone/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определены стратегические цели воспитания:  </a:t>
            </a:r>
            <a:r>
              <a:rPr lang="ru-RU" sz="2800" b="1" i="1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создание условий для воспитания гармонично развитой и социально ответственной личности   </a:t>
            </a:r>
            <a:endParaRPr lang="ru-RU" sz="2400" b="1" i="1" dirty="0">
              <a:solidFill>
                <a:srgbClr val="00206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8074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DC2D06-2B80-44D4-8748-34056D768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7159" y="476672"/>
            <a:ext cx="7571305" cy="142832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Региональная нормативно-правовая база по организации воспитания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11288A-F57B-4937-99CD-C658A3D92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1" y="2204864"/>
            <a:ext cx="8064896" cy="4653136"/>
          </a:xfrm>
        </p:spPr>
        <p:txBody>
          <a:bodyPr/>
          <a:lstStyle/>
          <a:p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Реализует государственную политику в сфере воспитания; </a:t>
            </a:r>
          </a:p>
          <a:p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обеспечивает управление процессом воспитания в соответствии со всеми компонентами управленческого цикла: </a:t>
            </a:r>
          </a:p>
          <a:p>
            <a:r>
              <a:rPr lang="ru-RU" sz="2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 постановки целей и задач(1), определения показателей для оценки достижения целей(2), их мониторинга(3) – до принятия мер(4) и  управленческих решений(5) с последующей оценкой их эффективности(6)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93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E84F59-AD26-4DF4-A759-82F8F0089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476672"/>
            <a:ext cx="7043805" cy="128089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Личностное развитие школьников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930971-5EC7-4419-9D7A-89BB8943E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1757562"/>
            <a:ext cx="7728867" cy="4911798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утверждении качественных и количественных показателей эффективности реализации Стратегии развития в Российской Федерации на период до 2025 года, утвержденной распоряжением Правительства Российской Федерации от 25 мая 2015 года № 996 –р</a:t>
            </a:r>
          </a:p>
          <a:p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благоприятных условий </a:t>
            </a:r>
            <a:r>
              <a:rPr lang="ru-RU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роста и развития обучающихся</a:t>
            </a:r>
          </a:p>
          <a:p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712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E94E1E-AD48-424F-A7C3-A65ABEC5B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624110"/>
            <a:ext cx="7224819" cy="1280890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Изменения 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в обновленных ФГОС </a:t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НОО и ООО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9CEC31-1A51-4F15-8A85-21A6DACF0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2133600"/>
            <a:ext cx="7920880" cy="4463752"/>
          </a:xfrm>
        </p:spPr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Усилен воспитательный компонент в деятельности учителя и школы </a:t>
            </a:r>
          </a:p>
          <a:p>
            <a:r>
              <a:rPr lang="ru-RU" dirty="0">
                <a:solidFill>
                  <a:srgbClr val="002060"/>
                </a:solidFill>
              </a:rPr>
              <a:t>Скорректированы цели воспитания с учетом всех сторон воспитательного процесса </a:t>
            </a:r>
          </a:p>
          <a:p>
            <a:r>
              <a:rPr lang="ru-RU" dirty="0">
                <a:solidFill>
                  <a:srgbClr val="002060"/>
                </a:solidFill>
              </a:rPr>
              <a:t>Определены связи воспитательного и собственно учебного процесса </a:t>
            </a:r>
          </a:p>
          <a:p>
            <a:r>
              <a:rPr lang="ru-RU" dirty="0">
                <a:solidFill>
                  <a:srgbClr val="002060"/>
                </a:solidFill>
              </a:rPr>
              <a:t>При организации учебно-воспитательного процесса реализуются рабочие программы воспитания </a:t>
            </a:r>
          </a:p>
          <a:p>
            <a:r>
              <a:rPr lang="ru-RU" dirty="0">
                <a:solidFill>
                  <a:srgbClr val="002060"/>
                </a:solidFill>
              </a:rPr>
              <a:t>Обозначены виды воспитательной деятельности как способы достижения личностных образовательных результатов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3671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1775B5-7A0C-4832-8496-B360B726C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332656"/>
            <a:ext cx="7368831" cy="157234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Личностные результаты группируются по </a:t>
            </a:r>
            <a:r>
              <a:rPr lang="ru-RU" sz="28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направлениям 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воспитания:</a:t>
            </a:r>
            <a:b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ED067EC-8933-4D31-98F8-988329E7FE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218911"/>
              </p:ext>
            </p:extLst>
          </p:nvPr>
        </p:nvGraphicFramePr>
        <p:xfrm>
          <a:off x="971600" y="1772816"/>
          <a:ext cx="7368831" cy="5085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2831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7EFA6A-F01E-485F-886C-D2AC01E2E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332656"/>
            <a:ext cx="7440839" cy="1572344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Метапредметные результаты группируются </a:t>
            </a:r>
            <a:r>
              <a:rPr lang="ru-RU" sz="28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видам 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универсальных учебных действий:</a:t>
            </a:r>
            <a:b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5479C08-55F4-4DE3-925B-C5913FD279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1686341"/>
              </p:ext>
            </p:extLst>
          </p:nvPr>
        </p:nvGraphicFramePr>
        <p:xfrm>
          <a:off x="539552" y="2132856"/>
          <a:ext cx="8088911" cy="4607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9823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097780-2B2E-4746-B495-29AEF1E88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624110"/>
            <a:ext cx="7440843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Рабочая программа воспитания</a:t>
            </a:r>
            <a:b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Требования к структуре рабочей программы воспитания(с 01.09.2022г.)</a:t>
            </a:r>
            <a:br>
              <a:rPr lang="ru-RU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71A52196-431D-461B-82B5-669D59E59E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173830"/>
              </p:ext>
            </p:extLst>
          </p:nvPr>
        </p:nvGraphicFramePr>
        <p:xfrm>
          <a:off x="879676" y="1988841"/>
          <a:ext cx="7748791" cy="475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0710">
                  <a:extLst>
                    <a:ext uri="{9D8B030D-6E8A-4147-A177-3AD203B41FA5}">
                      <a16:colId xmlns:a16="http://schemas.microsoft.com/office/drawing/2014/main" val="3571544273"/>
                    </a:ext>
                  </a:extLst>
                </a:gridCol>
                <a:gridCol w="2895706">
                  <a:extLst>
                    <a:ext uri="{9D8B030D-6E8A-4147-A177-3AD203B41FA5}">
                      <a16:colId xmlns:a16="http://schemas.microsoft.com/office/drawing/2014/main" val="939019944"/>
                    </a:ext>
                  </a:extLst>
                </a:gridCol>
                <a:gridCol w="3842375">
                  <a:extLst>
                    <a:ext uri="{9D8B030D-6E8A-4147-A177-3AD203B41FA5}">
                      <a16:colId xmlns:a16="http://schemas.microsoft.com/office/drawing/2014/main" val="1502707578"/>
                    </a:ext>
                  </a:extLst>
                </a:gridCol>
              </a:tblGrid>
              <a:tr h="595985">
                <a:tc rowSpan="2"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Номер </a:t>
                      </a:r>
                    </a:p>
                    <a:p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раздела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Название раздела рабочей программы воспитания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57342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Старый ФГОС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Обновленный ФГОС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115204"/>
                  </a:ext>
                </a:extLst>
              </a:tr>
              <a:tr h="482464">
                <a:tc>
                  <a:txBody>
                    <a:bodyPr/>
                    <a:lstStyle/>
                    <a:p>
                      <a:r>
                        <a:rPr lang="ru-RU" sz="28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Описание особенностей воспитательного процесса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Анализ воспитательного процесса в организации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8044310"/>
                  </a:ext>
                </a:extLst>
              </a:tr>
              <a:tr h="482464">
                <a:tc>
                  <a:txBody>
                    <a:bodyPr/>
                    <a:lstStyle/>
                    <a:p>
                      <a:r>
                        <a:rPr lang="ru-RU" sz="28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Цель и задачи воспитания обучающихся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Без изменений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8288715"/>
                  </a:ext>
                </a:extLst>
              </a:tr>
              <a:tr h="1447394">
                <a:tc>
                  <a:txBody>
                    <a:bodyPr/>
                    <a:lstStyle/>
                    <a:p>
                      <a:r>
                        <a:rPr lang="ru-RU" sz="28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Виды, формы и содержание совместной деятельности педагогических работников, </a:t>
                      </a:r>
                    </a:p>
                    <a:p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обучающихся и социальных партнеров организации, осуществляющей </a:t>
                      </a:r>
                    </a:p>
                    <a:p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образовательную деятельность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Виды, формы и содержание воспитательной деятельности с учетом специфики организации, интересов субъекта воспитания, тематики учебных модулей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1341673"/>
                  </a:ext>
                </a:extLst>
              </a:tr>
              <a:tr h="1132987">
                <a:tc>
                  <a:txBody>
                    <a:bodyPr/>
                    <a:lstStyle/>
                    <a:p>
                      <a:r>
                        <a:rPr lang="ru-RU" sz="28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Основные направления самоанализа воспитательной работы в организации, </a:t>
                      </a:r>
                    </a:p>
                    <a:p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осуществляющей образовательную деятельность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Система поощрения социальной успешности и проявлений активной жизненной позиции </a:t>
                      </a:r>
                    </a:p>
                    <a:p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обучающихся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1892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08946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1_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2_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845</TotalTime>
  <Words>887</Words>
  <Application>Microsoft Office PowerPoint</Application>
  <PresentationFormat>Экран (4:3)</PresentationFormat>
  <Paragraphs>90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Arial</vt:lpstr>
      <vt:lpstr>Arial Black</vt:lpstr>
      <vt:lpstr>Arial Narrow</vt:lpstr>
      <vt:lpstr>Calibri</vt:lpstr>
      <vt:lpstr>Century Gothic</vt:lpstr>
      <vt:lpstr>Times New Roman</vt:lpstr>
      <vt:lpstr>Wingdings 3</vt:lpstr>
      <vt:lpstr>Легкий дым</vt:lpstr>
      <vt:lpstr>1_Легкий дым</vt:lpstr>
      <vt:lpstr>2_Легкий дым</vt:lpstr>
      <vt:lpstr> </vt:lpstr>
      <vt:lpstr>Основные нормативно-правовые акты и официальные документы, отражающие целевые установки и регулирование в сфере воспитания </vt:lpstr>
      <vt:lpstr>Требования к воспитанию  в системе общего образования Российской Федерации  </vt:lpstr>
      <vt:lpstr>Региональная нормативно-правовая база по организации воспитания</vt:lpstr>
      <vt:lpstr> Личностное развитие школьников</vt:lpstr>
      <vt:lpstr>Изменения   в обновленных ФГОС  НОО и ООО </vt:lpstr>
      <vt:lpstr>Личностные результаты группируются по направлениям воспитания: </vt:lpstr>
      <vt:lpstr>Метапредметные результаты группируются по видам универсальных учебных действий: </vt:lpstr>
      <vt:lpstr>Рабочая программа воспитания Требования к структуре рабочей программы воспитания(с 01.09.2022г.)  </vt:lpstr>
      <vt:lpstr>Система оценки воспитательной работы </vt:lpstr>
      <vt:lpstr>Этапы построения комплексной многоуровневой системы соответствующих  механизмов                по организации воспитания </vt:lpstr>
      <vt:lpstr>Создать детям условия для развития их  задатков и их культурного удовлетворения –  главное направление при решении социальных проблем детства.  С.Т. Шацкий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ХАВА</dc:creator>
  <cp:lastModifiedBy>Lenovo4</cp:lastModifiedBy>
  <cp:revision>97</cp:revision>
  <dcterms:created xsi:type="dcterms:W3CDTF">2022-02-16T08:32:30Z</dcterms:created>
  <dcterms:modified xsi:type="dcterms:W3CDTF">2022-02-24T05:07:18Z</dcterms:modified>
</cp:coreProperties>
</file>