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1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21" r:id="rId19"/>
    <p:sldId id="320" r:id="rId20"/>
    <p:sldId id="324" r:id="rId21"/>
    <p:sldId id="322" r:id="rId22"/>
    <p:sldId id="323" r:id="rId23"/>
    <p:sldId id="314" r:id="rId24"/>
    <p:sldId id="328" r:id="rId25"/>
    <p:sldId id="317" r:id="rId26"/>
    <p:sldId id="325" r:id="rId27"/>
    <p:sldId id="326" r:id="rId28"/>
    <p:sldId id="327" r:id="rId29"/>
    <p:sldId id="329" r:id="rId3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3D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42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="1" spc="-4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педагогических</a:t>
          </a:r>
          <a:r>
            <a:rPr lang="ru-RU" sz="1800" b="1" spc="-1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работников</a:t>
          </a:r>
          <a:r>
            <a:rPr lang="ru-RU" sz="1800" b="1" spc="-3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старте подготовки</a:t>
          </a:r>
          <a:r>
            <a:rPr lang="ru-RU" sz="1800" b="1" spc="-4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проведению</a:t>
          </a:r>
          <a:r>
            <a:rPr lang="ru-RU" sz="1800" b="1" spc="-4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Всероссийских</a:t>
          </a:r>
          <a:r>
            <a:rPr lang="ru-RU" sz="1800" b="1" spc="-4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1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1800" b="1" spc="-1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«Разговоры</a:t>
          </a:r>
          <a:r>
            <a:rPr lang="ru-RU" sz="1800" b="1" spc="-4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важном»,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возможности</a:t>
          </a:r>
          <a:r>
            <a:rPr lang="ru-RU" sz="1800" b="1" spc="-37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-3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трансляций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«Классного</a:t>
          </a:r>
          <a:r>
            <a:rPr lang="ru-RU" sz="1800" b="1" spc="-2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марафона»,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 также о федеральном</a:t>
          </a:r>
          <a:r>
            <a:rPr lang="ru-RU" sz="1800" b="1" spc="-24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информационно-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методическом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сервисе,</a:t>
          </a:r>
          <a:r>
            <a:rPr lang="ru-RU" sz="1800" b="1" spc="-2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классных 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(назначить)</a:t>
          </a:r>
          <a:r>
            <a:rPr lang="ru-RU" sz="18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ответственного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районе и в </a:t>
          </a:r>
          <a:r>
            <a:rPr lang="ru-RU" sz="18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каждой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ОО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организационно-методическое</a:t>
          </a:r>
          <a:r>
            <a:rPr lang="ru-RU" sz="1800" b="1" spc="-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сопровождение</a:t>
          </a:r>
          <a:r>
            <a:rPr lang="ru-RU" sz="1800" b="1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1800" b="1" spc="4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 реализации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проекта</a:t>
          </a:r>
          <a:r>
            <a:rPr lang="ru-RU" sz="18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spc="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-2023 учебном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году.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очные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площадки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8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совместного</a:t>
          </a:r>
          <a:r>
            <a:rPr lang="ru-RU" sz="1800" b="1" spc="-4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4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трансляции «Классного</a:t>
          </a:r>
          <a:r>
            <a:rPr lang="ru-RU" sz="1800" b="1" spc="-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Марафона»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(20, 27 июня,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4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10.00)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последующим</a:t>
          </a:r>
          <a:r>
            <a:rPr lang="ru-RU" sz="1800" b="1" spc="-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обсуждением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выполнением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практических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заданий.</a:t>
          </a:r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9EB3FE26-CB67-49CD-9A50-5FF6D29584AA}" type="presOf" srcId="{1BC74BCE-9B8C-4DFC-B394-6E10C5DD047D}" destId="{7BE07E8D-B6BC-40E2-81F4-3B91A98B5534}" srcOrd="0" destOrd="1" presId="urn:microsoft.com/office/officeart/2005/8/layout/chevron2"/>
    <dgm:cxn modelId="{522D3DBE-A2CC-4B69-8128-907BF017A588}" srcId="{52748333-C8B1-4AE3-878C-B24800C3BDE7}" destId="{07522E7B-CDE7-404D-9C7E-F992C83B8170}" srcOrd="1" destOrd="0" parTransId="{28EA9623-ADB6-4C0F-AFC2-D5D006BE4676}" sibTransId="{A59862DF-13CB-479F-8866-E487F6485AD0}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145D3DF3-28BB-420E-95A3-46FF794947C2}" type="presOf" srcId="{F4CDC90E-CD18-4658-B974-72FD4B55E257}" destId="{8543B26F-0AB9-44F5-B744-BBDD2AAF2C10}" srcOrd="0" destOrd="0" presId="urn:microsoft.com/office/officeart/2005/8/layout/chevron2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79FFFF5D-951E-4670-9C96-381F3FF641DC}" srcId="{A24FB023-6EE1-44ED-A712-444FCACC2738}" destId="{1BC74BCE-9B8C-4DFC-B394-6E10C5DD047D}" srcOrd="1" destOrd="0" parTransId="{6DE38E0B-419D-48CA-A347-79B176104418}" sibTransId="{7DB17406-F33D-4B30-85CD-64585E54CE0F}"/>
    <dgm:cxn modelId="{F54EBCF3-4A68-419A-9D9D-9172BA4E3311}" type="presOf" srcId="{EF6DB118-8165-4ED9-9BB0-1867E02C082B}" destId="{9BDB39FB-F46C-494E-81C0-4B6067C12194}" srcOrd="0" destOrd="0" presId="urn:microsoft.com/office/officeart/2005/8/layout/chevron2"/>
    <dgm:cxn modelId="{3B429B23-6E67-44ED-99F6-9D0A44B92122}" type="presOf" srcId="{A24FB023-6EE1-44ED-A712-444FCACC2738}" destId="{11E3FAF1-0AB6-4453-8512-6C6A030E5EDD}" srcOrd="0" destOrd="0" presId="urn:microsoft.com/office/officeart/2005/8/layout/chevron2"/>
    <dgm:cxn modelId="{EE4269AD-774F-4E51-AD38-67F6C28007C1}" type="presOf" srcId="{7702D480-ADE4-452E-83D8-ECDC036798C7}" destId="{7BE07E8D-B6BC-40E2-81F4-3B91A98B5534}" srcOrd="0" destOrd="0" presId="urn:microsoft.com/office/officeart/2005/8/layout/chevron2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8092C827-E6FE-4D9B-9C81-DF628277F8C0}" type="presOf" srcId="{07522E7B-CDE7-404D-9C7E-F992C83B8170}" destId="{13AE9330-5A7A-4E10-A7A6-CF71EE677CA8}" srcOrd="0" destOrd="1" presId="urn:microsoft.com/office/officeart/2005/8/layout/chevron2"/>
    <dgm:cxn modelId="{B3BBCE95-4359-4743-940D-8B6FF35638F2}" type="presOf" srcId="{52748333-C8B1-4AE3-878C-B24800C3BDE7}" destId="{53040696-84EE-4F4A-AE83-37FA6B720903}" srcOrd="0" destOrd="0" presId="urn:microsoft.com/office/officeart/2005/8/layout/chevron2"/>
    <dgm:cxn modelId="{71FD9894-5573-4326-B5B4-221C9B6C1F69}" type="presOf" srcId="{1907A618-7EE9-486C-B5FA-111E77232342}" destId="{5FBFA2EB-A0D5-48AE-B56F-3FE7B50A5B50}" srcOrd="0" destOrd="0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672BE8D7-94D7-4032-8A68-7CF3C4620DA9}" type="presOf" srcId="{1D5CE929-B3DA-40EB-AB4F-F4B62F7DA102}" destId="{13AE9330-5A7A-4E10-A7A6-CF71EE677CA8}" srcOrd="0" destOrd="0" presId="urn:microsoft.com/office/officeart/2005/8/layout/chevron2"/>
    <dgm:cxn modelId="{BE692543-7F04-4AF1-B9F4-C23375F69906}" type="presOf" srcId="{F001062A-C7C8-48AC-A5A4-1C9054382145}" destId="{5FBFA2EB-A0D5-48AE-B56F-3FE7B50A5B50}" srcOrd="0" destOrd="1" presId="urn:microsoft.com/office/officeart/2005/8/layout/chevron2"/>
    <dgm:cxn modelId="{48512B72-6F65-4BCF-B357-C787691A4D34}" type="presOf" srcId="{F02BC816-0042-46DF-B9E0-F9725ADAF566}" destId="{5FBFA2EB-A0D5-48AE-B56F-3FE7B50A5B50}" srcOrd="0" destOrd="2" presId="urn:microsoft.com/office/officeart/2005/8/layout/chevron2"/>
    <dgm:cxn modelId="{9C97260D-9564-4430-BB8A-B58D8CE34A6B}" type="presParOf" srcId="{9BDB39FB-F46C-494E-81C0-4B6067C12194}" destId="{D424147D-8FDE-43C5-956E-7C161D5B0BB2}" srcOrd="0" destOrd="0" presId="urn:microsoft.com/office/officeart/2005/8/layout/chevron2"/>
    <dgm:cxn modelId="{BE331D77-03B6-4837-98C2-B4BBE9610E90}" type="presParOf" srcId="{D424147D-8FDE-43C5-956E-7C161D5B0BB2}" destId="{8543B26F-0AB9-44F5-B744-BBDD2AAF2C10}" srcOrd="0" destOrd="0" presId="urn:microsoft.com/office/officeart/2005/8/layout/chevron2"/>
    <dgm:cxn modelId="{2662866C-4FA0-40E1-B113-222B885D68CB}" type="presParOf" srcId="{D424147D-8FDE-43C5-956E-7C161D5B0BB2}" destId="{5FBFA2EB-A0D5-48AE-B56F-3FE7B50A5B50}" srcOrd="1" destOrd="0" presId="urn:microsoft.com/office/officeart/2005/8/layout/chevron2"/>
    <dgm:cxn modelId="{C0CFE14C-7911-4CE6-B3D9-283C878B20DB}" type="presParOf" srcId="{9BDB39FB-F46C-494E-81C0-4B6067C12194}" destId="{64EBE684-BD1D-4112-9924-ED1874A97ED4}" srcOrd="1" destOrd="0" presId="urn:microsoft.com/office/officeart/2005/8/layout/chevron2"/>
    <dgm:cxn modelId="{93298F56-3D14-4314-A66D-1AFD0001EDC3}" type="presParOf" srcId="{9BDB39FB-F46C-494E-81C0-4B6067C12194}" destId="{26808235-CA12-4383-8353-DBCA786A948C}" srcOrd="2" destOrd="0" presId="urn:microsoft.com/office/officeart/2005/8/layout/chevron2"/>
    <dgm:cxn modelId="{E3BBEB4D-1CD6-4E68-B224-4A1FD4535A61}" type="presParOf" srcId="{26808235-CA12-4383-8353-DBCA786A948C}" destId="{53040696-84EE-4F4A-AE83-37FA6B720903}" srcOrd="0" destOrd="0" presId="urn:microsoft.com/office/officeart/2005/8/layout/chevron2"/>
    <dgm:cxn modelId="{B2567E4E-531B-4712-B8A1-E2694617495B}" type="presParOf" srcId="{26808235-CA12-4383-8353-DBCA786A948C}" destId="{13AE9330-5A7A-4E10-A7A6-CF71EE677CA8}" srcOrd="1" destOrd="0" presId="urn:microsoft.com/office/officeart/2005/8/layout/chevron2"/>
    <dgm:cxn modelId="{72BF4A9F-A73B-47D8-ADB4-397AAFD40ED9}" type="presParOf" srcId="{9BDB39FB-F46C-494E-81C0-4B6067C12194}" destId="{520ACED8-52C8-462A-A0CA-A1D89CD6231D}" srcOrd="3" destOrd="0" presId="urn:microsoft.com/office/officeart/2005/8/layout/chevron2"/>
    <dgm:cxn modelId="{8F6960D2-CFAE-43C1-8D89-F361BA07D20A}" type="presParOf" srcId="{9BDB39FB-F46C-494E-81C0-4B6067C12194}" destId="{93C26528-A02D-447B-97D5-AFE428060FA1}" srcOrd="4" destOrd="0" presId="urn:microsoft.com/office/officeart/2005/8/layout/chevron2"/>
    <dgm:cxn modelId="{07FA74FB-7834-46CF-8537-145B4D102F8F}" type="presParOf" srcId="{93C26528-A02D-447B-97D5-AFE428060FA1}" destId="{11E3FAF1-0AB6-4453-8512-6C6A030E5EDD}" srcOrd="0" destOrd="0" presId="urn:microsoft.com/office/officeart/2005/8/layout/chevron2"/>
    <dgm:cxn modelId="{DB1BADB4-B927-45FB-8761-B8D3A996AE6F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 dirty="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Организовать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участие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регионального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актива</a:t>
          </a:r>
          <a:r>
            <a:rPr lang="ru-RU" sz="1800" b="1" spc="-7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6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37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43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региональных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практикум</a:t>
          </a:r>
          <a:r>
            <a:rPr lang="ru-RU" sz="1800" b="1" strike="sngStrike" spc="-1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ах</a:t>
          </a:r>
          <a:r>
            <a:rPr lang="ru-RU" sz="1800" b="1" strike="sngStrike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strike="sng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27 июня,</a:t>
          </a:r>
          <a:r>
            <a:rPr lang="ru-RU" sz="1800" b="1" spc="-2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3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="1" spc="1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12.00</a:t>
          </a:r>
          <a:r>
            <a:rPr lang="ru-RU" sz="1800" b="1" spc="-3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2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800" b="1" spc="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14.00)</a:t>
          </a:r>
          <a:r>
            <a:rPr lang="ru-RU" sz="1800" b="1" spc="-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 системе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опросов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Академии </a:t>
          </a:r>
          <a:r>
            <a:rPr lang="ru-RU" sz="18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России</a:t>
          </a:r>
          <a:r>
            <a:rPr lang="ru-RU" sz="18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(обратная связь).</a:t>
          </a:r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69713B7E-61EF-46E2-95F1-8763F955B78D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3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дать информацию</a:t>
          </a:r>
          <a:r>
            <a:rPr lang="ru-RU" sz="2000" b="1" spc="-4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количестве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руководителей, вовлеченных</a:t>
          </a:r>
          <a:r>
            <a:rPr lang="ru-RU" sz="2000" b="1" spc="-4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занятия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Классного</a:t>
          </a:r>
          <a:r>
            <a:rPr lang="ru-RU" sz="2000" b="1" spc="-2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Марафона,</a:t>
          </a:r>
          <a:r>
            <a:rPr lang="ru-RU" sz="2000" b="1" spc="4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курсы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ПК</a:t>
          </a:r>
          <a:r>
            <a:rPr lang="ru-RU" sz="20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базе Академии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7151B511-B97D-40DD-A54C-1A147232D55E}" type="parTrans" cxnId="{F537AD21-13EB-4738-A751-669F2D639875}">
      <dgm:prSet/>
      <dgm:spPr/>
      <dgm:t>
        <a:bodyPr/>
        <a:lstStyle/>
        <a:p>
          <a:endParaRPr lang="ru-RU"/>
        </a:p>
      </dgm:t>
    </dgm:pt>
    <dgm:pt modelId="{7E2924A0-B30B-4513-A97D-AC7D0A1A9DDB}" type="sibTrans" cxnId="{F537AD21-13EB-4738-A751-669F2D639875}">
      <dgm:prSet/>
      <dgm:spPr/>
      <dgm:t>
        <a:bodyPr/>
        <a:lstStyle/>
        <a:p>
          <a:endParaRPr lang="ru-RU"/>
        </a:p>
      </dgm:t>
    </dgm:pt>
    <dgm:pt modelId="{627F0B1B-5AD5-46FD-AD70-C61B53DE4793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2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предоставить</a:t>
          </a:r>
          <a:r>
            <a:rPr lang="ru-RU" sz="2000" b="1" spc="4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актуальный</a:t>
          </a:r>
          <a:r>
            <a:rPr lang="ru-RU" sz="2000" b="1" spc="-3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опыт</a:t>
          </a:r>
          <a:r>
            <a:rPr lang="ru-RU" sz="2000" b="1" spc="4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2000" b="1" spc="-3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проведения классных</a:t>
          </a:r>
          <a:r>
            <a:rPr lang="ru-RU" sz="2000" b="1" spc="-1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20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20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20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школах</a:t>
          </a:r>
          <a:r>
            <a:rPr lang="ru-RU" sz="2000" b="1" spc="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района.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(с сентября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2022)</a:t>
          </a:r>
          <a:endParaRPr lang="ru-RU" sz="2000" dirty="0"/>
        </a:p>
      </dgm:t>
    </dgm:pt>
    <dgm:pt modelId="{772C938A-2741-4858-82F1-C0E00F760429}" type="parTrans" cxnId="{4342BDA0-B57D-4E5B-89B6-257A4D2D1C11}">
      <dgm:prSet/>
      <dgm:spPr/>
      <dgm:t>
        <a:bodyPr/>
        <a:lstStyle/>
        <a:p>
          <a:endParaRPr lang="ru-RU"/>
        </a:p>
      </dgm:t>
    </dgm:pt>
    <dgm:pt modelId="{5BC9C442-C692-430C-8A8F-736787425163}" type="sibTrans" cxnId="{4342BDA0-B57D-4E5B-89B6-257A4D2D1C11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16F6B-A815-4A98-A17E-C472DA930B04}" type="presOf" srcId="{F4CDC90E-CD18-4658-B974-72FD4B55E257}" destId="{8543B26F-0AB9-44F5-B744-BBDD2AAF2C10}" srcOrd="0" destOrd="0" presId="urn:microsoft.com/office/officeart/2005/8/layout/chevron2"/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4E97D27F-93B9-4D71-A2A2-CF42CCFB3E30}" type="presOf" srcId="{A24FB023-6EE1-44ED-A712-444FCACC2738}" destId="{11E3FAF1-0AB6-4453-8512-6C6A030E5EDD}" srcOrd="0" destOrd="0" presId="urn:microsoft.com/office/officeart/2005/8/layout/chevron2"/>
    <dgm:cxn modelId="{4342BDA0-B57D-4E5B-89B6-257A4D2D1C11}" srcId="{A24FB023-6EE1-44ED-A712-444FCACC2738}" destId="{627F0B1B-5AD5-46FD-AD70-C61B53DE4793}" srcOrd="1" destOrd="0" parTransId="{772C938A-2741-4858-82F1-C0E00F760429}" sibTransId="{5BC9C442-C692-430C-8A8F-736787425163}"/>
    <dgm:cxn modelId="{40D40241-8B3B-4F5D-914F-1B3C0BD38C47}" type="presOf" srcId="{F02BC816-0042-46DF-B9E0-F9725ADAF566}" destId="{5FBFA2EB-A0D5-48AE-B56F-3FE7B50A5B50}" srcOrd="0" destOrd="2" presId="urn:microsoft.com/office/officeart/2005/8/layout/chevron2"/>
    <dgm:cxn modelId="{F9F4135F-3590-4088-8AEF-7439E7C513E5}" type="presOf" srcId="{EF6DB118-8165-4ED9-9BB0-1867E02C082B}" destId="{9BDB39FB-F46C-494E-81C0-4B6067C12194}" srcOrd="0" destOrd="0" presId="urn:microsoft.com/office/officeart/2005/8/layout/chevron2"/>
    <dgm:cxn modelId="{A6DC2B8B-C079-4B5F-B16D-511E696E3F5E}" type="presOf" srcId="{69713B7E-61EF-46E2-95F1-8763F955B78D}" destId="{13AE9330-5A7A-4E10-A7A6-CF71EE677CA8}" srcOrd="0" destOrd="1" presId="urn:microsoft.com/office/officeart/2005/8/layout/chevron2"/>
    <dgm:cxn modelId="{522D3DBE-A2CC-4B69-8128-907BF017A588}" srcId="{52748333-C8B1-4AE3-878C-B24800C3BDE7}" destId="{07522E7B-CDE7-404D-9C7E-F992C83B8170}" srcOrd="2" destOrd="0" parTransId="{28EA9623-ADB6-4C0F-AFC2-D5D006BE4676}" sibTransId="{A59862DF-13CB-479F-8866-E487F6485AD0}"/>
    <dgm:cxn modelId="{475948F4-BC2A-4042-8007-FBC53DB3F2F2}" type="presOf" srcId="{7702D480-ADE4-452E-83D8-ECDC036798C7}" destId="{7BE07E8D-B6BC-40E2-81F4-3B91A98B5534}" srcOrd="0" destOrd="0" presId="urn:microsoft.com/office/officeart/2005/8/layout/chevron2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79FFFF5D-951E-4670-9C96-381F3FF641DC}" srcId="{A24FB023-6EE1-44ED-A712-444FCACC2738}" destId="{1BC74BCE-9B8C-4DFC-B394-6E10C5DD047D}" srcOrd="2" destOrd="0" parTransId="{6DE38E0B-419D-48CA-A347-79B176104418}" sibTransId="{7DB17406-F33D-4B30-85CD-64585E54CE0F}"/>
    <dgm:cxn modelId="{97ABC878-B25B-4B5E-9FD4-69D6F0B1A91E}" type="presOf" srcId="{F001062A-C7C8-48AC-A5A4-1C9054382145}" destId="{5FBFA2EB-A0D5-48AE-B56F-3FE7B50A5B50}" srcOrd="0" destOrd="1" presId="urn:microsoft.com/office/officeart/2005/8/layout/chevron2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018E02B9-F9DF-4B73-B4E7-40FCE1F3ECFD}" type="presOf" srcId="{52748333-C8B1-4AE3-878C-B24800C3BDE7}" destId="{53040696-84EE-4F4A-AE83-37FA6B720903}" srcOrd="0" destOrd="0" presId="urn:microsoft.com/office/officeart/2005/8/layout/chevron2"/>
    <dgm:cxn modelId="{F537AD21-13EB-4738-A751-669F2D639875}" srcId="{52748333-C8B1-4AE3-878C-B24800C3BDE7}" destId="{69713B7E-61EF-46E2-95F1-8763F955B78D}" srcOrd="1" destOrd="0" parTransId="{7151B511-B97D-40DD-A54C-1A147232D55E}" sibTransId="{7E2924A0-B30B-4513-A97D-AC7D0A1A9DDB}"/>
    <dgm:cxn modelId="{C007EAC2-5891-4DFE-9B0D-F407597F7DF4}" type="presOf" srcId="{07522E7B-CDE7-404D-9C7E-F992C83B8170}" destId="{13AE9330-5A7A-4E10-A7A6-CF71EE677CA8}" srcOrd="0" destOrd="2" presId="urn:microsoft.com/office/officeart/2005/8/layout/chevron2"/>
    <dgm:cxn modelId="{7DB608AD-1B8C-4493-A19D-9494D39E984C}" type="presOf" srcId="{1907A618-7EE9-486C-B5FA-111E77232342}" destId="{5FBFA2EB-A0D5-48AE-B56F-3FE7B50A5B50}" srcOrd="0" destOrd="0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312EABF2-E373-4C7C-97BD-DD890A15CF33}" type="presOf" srcId="{1BC74BCE-9B8C-4DFC-B394-6E10C5DD047D}" destId="{7BE07E8D-B6BC-40E2-81F4-3B91A98B5534}" srcOrd="0" destOrd="2" presId="urn:microsoft.com/office/officeart/2005/8/layout/chevron2"/>
    <dgm:cxn modelId="{3255D43B-0547-4D88-9E7B-A14E57C4D76B}" type="presOf" srcId="{627F0B1B-5AD5-46FD-AD70-C61B53DE4793}" destId="{7BE07E8D-B6BC-40E2-81F4-3B91A98B5534}" srcOrd="0" destOrd="1" presId="urn:microsoft.com/office/officeart/2005/8/layout/chevron2"/>
    <dgm:cxn modelId="{B71F8047-414D-4D94-BAA9-5AD0FF803A14}" type="presOf" srcId="{1D5CE929-B3DA-40EB-AB4F-F4B62F7DA102}" destId="{13AE9330-5A7A-4E10-A7A6-CF71EE677CA8}" srcOrd="0" destOrd="0" presId="urn:microsoft.com/office/officeart/2005/8/layout/chevron2"/>
    <dgm:cxn modelId="{D9049BEC-861E-4B11-A0F3-2370C8252EED}" type="presParOf" srcId="{9BDB39FB-F46C-494E-81C0-4B6067C12194}" destId="{D424147D-8FDE-43C5-956E-7C161D5B0BB2}" srcOrd="0" destOrd="0" presId="urn:microsoft.com/office/officeart/2005/8/layout/chevron2"/>
    <dgm:cxn modelId="{A0F75113-9B98-459E-A5DF-604C6E2AD3AE}" type="presParOf" srcId="{D424147D-8FDE-43C5-956E-7C161D5B0BB2}" destId="{8543B26F-0AB9-44F5-B744-BBDD2AAF2C10}" srcOrd="0" destOrd="0" presId="urn:microsoft.com/office/officeart/2005/8/layout/chevron2"/>
    <dgm:cxn modelId="{E471D836-3796-40B0-B56D-2CC023B47E96}" type="presParOf" srcId="{D424147D-8FDE-43C5-956E-7C161D5B0BB2}" destId="{5FBFA2EB-A0D5-48AE-B56F-3FE7B50A5B50}" srcOrd="1" destOrd="0" presId="urn:microsoft.com/office/officeart/2005/8/layout/chevron2"/>
    <dgm:cxn modelId="{4818CB1F-7554-4AC5-91BB-1248A3DD1085}" type="presParOf" srcId="{9BDB39FB-F46C-494E-81C0-4B6067C12194}" destId="{64EBE684-BD1D-4112-9924-ED1874A97ED4}" srcOrd="1" destOrd="0" presId="urn:microsoft.com/office/officeart/2005/8/layout/chevron2"/>
    <dgm:cxn modelId="{78C17A52-83DB-44A6-9393-F4DCB5FB0849}" type="presParOf" srcId="{9BDB39FB-F46C-494E-81C0-4B6067C12194}" destId="{26808235-CA12-4383-8353-DBCA786A948C}" srcOrd="2" destOrd="0" presId="urn:microsoft.com/office/officeart/2005/8/layout/chevron2"/>
    <dgm:cxn modelId="{42467326-7566-4E4A-AEB1-F929AD450F2A}" type="presParOf" srcId="{26808235-CA12-4383-8353-DBCA786A948C}" destId="{53040696-84EE-4F4A-AE83-37FA6B720903}" srcOrd="0" destOrd="0" presId="urn:microsoft.com/office/officeart/2005/8/layout/chevron2"/>
    <dgm:cxn modelId="{CED36C36-E556-4C12-BC45-7A97E0C43DD1}" type="presParOf" srcId="{26808235-CA12-4383-8353-DBCA786A948C}" destId="{13AE9330-5A7A-4E10-A7A6-CF71EE677CA8}" srcOrd="1" destOrd="0" presId="urn:microsoft.com/office/officeart/2005/8/layout/chevron2"/>
    <dgm:cxn modelId="{45B6A532-A8F8-47A3-92A1-6F9A143E86C1}" type="presParOf" srcId="{9BDB39FB-F46C-494E-81C0-4B6067C12194}" destId="{520ACED8-52C8-462A-A0CA-A1D89CD6231D}" srcOrd="3" destOrd="0" presId="urn:microsoft.com/office/officeart/2005/8/layout/chevron2"/>
    <dgm:cxn modelId="{0CE1EF66-7262-40C1-889B-CF1472D66239}" type="presParOf" srcId="{9BDB39FB-F46C-494E-81C0-4B6067C12194}" destId="{93C26528-A02D-447B-97D5-AFE428060FA1}" srcOrd="4" destOrd="0" presId="urn:microsoft.com/office/officeart/2005/8/layout/chevron2"/>
    <dgm:cxn modelId="{AAC22E8C-38B8-441A-A9B3-698E5841BA64}" type="presParOf" srcId="{93C26528-A02D-447B-97D5-AFE428060FA1}" destId="{11E3FAF1-0AB6-4453-8512-6C6A030E5EDD}" srcOrd="0" destOrd="0" presId="urn:microsoft.com/office/officeart/2005/8/layout/chevron2"/>
    <dgm:cxn modelId="{4B1FA30E-C600-4806-8A35-0DE57C2F05B0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302C4-8BC7-46E6-99D1-61B2465005E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FB698-D3F8-41A1-8985-E9CD7A9F61E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20 июня 2022 г.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798F5-91B8-4FC4-8BBC-26AC90134FCF}" type="parTrans" cxnId="{737DC982-AE3F-4FAC-A702-31464E97B6CC}">
      <dgm:prSet/>
      <dgm:spPr/>
      <dgm:t>
        <a:bodyPr/>
        <a:lstStyle/>
        <a:p>
          <a:endParaRPr lang="ru-RU"/>
        </a:p>
      </dgm:t>
    </dgm:pt>
    <dgm:pt modelId="{5CC88407-2438-4BEE-8081-AF0156703E74}" type="sibTrans" cxnId="{737DC982-AE3F-4FAC-A702-31464E97B6C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60EE2A9-9CEF-498A-B561-BE88799931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27 июня 2022 г.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A3A1D-716A-4AC8-8208-3000AF9BEC44}" type="parTrans" cxnId="{D40B484E-79EF-4173-AAF4-C8E6B4B0EF52}">
      <dgm:prSet/>
      <dgm:spPr/>
      <dgm:t>
        <a:bodyPr/>
        <a:lstStyle/>
        <a:p>
          <a:endParaRPr lang="ru-RU"/>
        </a:p>
      </dgm:t>
    </dgm:pt>
    <dgm:pt modelId="{64EFC63F-314D-45FE-804D-2ECF1D51B0CF}" type="sibTrans" cxnId="{D40B484E-79EF-4173-AAF4-C8E6B4B0EF5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153609B-1732-496A-A7E0-0DC6A3EEFFC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rtl="0"/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школьных  команд (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команд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СПО) муниципальных органов управления образованием</a:t>
          </a:r>
          <a:endParaRPr lang="ru-RU" sz="1600" dirty="0"/>
        </a:p>
      </dgm:t>
    </dgm:pt>
    <dgm:pt modelId="{AA89E12B-45F2-4332-874C-171FFE625EDD}" type="parTrans" cxnId="{26E0905E-C19F-4BED-847B-6569CD4AFC66}">
      <dgm:prSet/>
      <dgm:spPr/>
      <dgm:t>
        <a:bodyPr/>
        <a:lstStyle/>
        <a:p>
          <a:endParaRPr lang="ru-RU"/>
        </a:p>
      </dgm:t>
    </dgm:pt>
    <dgm:pt modelId="{C10C88CE-65D4-4CE4-93B9-384180A6CE2F}" type="sibTrans" cxnId="{26E0905E-C19F-4BED-847B-6569CD4AFC66}">
      <dgm:prSet/>
      <dgm:spPr/>
      <dgm:t>
        <a:bodyPr/>
        <a:lstStyle/>
        <a:p>
          <a:endParaRPr lang="ru-RU"/>
        </a:p>
      </dgm:t>
    </dgm:pt>
    <dgm:pt modelId="{CEE453A7-7F6F-4270-84D3-B10C9F758F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 1,8,125,22 августа 2022г.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6EE4FE-14D9-48C6-B34D-74BE7D48F369}" type="parTrans" cxnId="{36D7B3FD-39D1-4714-9C92-252F6BFEE192}">
      <dgm:prSet/>
      <dgm:spPr/>
      <dgm:t>
        <a:bodyPr/>
        <a:lstStyle/>
        <a:p>
          <a:endParaRPr lang="ru-RU"/>
        </a:p>
      </dgm:t>
    </dgm:pt>
    <dgm:pt modelId="{C95F8926-DEFD-4E43-8C7E-A988C04F58E4}" type="sibTrans" cxnId="{36D7B3FD-39D1-4714-9C92-252F6BFEE192}">
      <dgm:prSet/>
      <dgm:spPr/>
      <dgm:t>
        <a:bodyPr/>
        <a:lstStyle/>
        <a:p>
          <a:endParaRPr lang="ru-RU"/>
        </a:p>
      </dgm:t>
    </dgm:pt>
    <dgm:pt modelId="{F4A3673E-7968-46A8-B324-1DFAA4D42C0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   классных руководителей (кураторов СПО)  общеобразовательных организаций Чеченской Республики</a:t>
          </a:r>
          <a:endParaRPr lang="ru-RU" sz="1400" dirty="0"/>
        </a:p>
      </dgm:t>
    </dgm:pt>
    <dgm:pt modelId="{8B74DDA4-987D-43BB-BA04-5363AC58511B}" type="parTrans" cxnId="{3EE2A986-0CE9-483E-8B69-53E10ECEF9D8}">
      <dgm:prSet/>
      <dgm:spPr/>
      <dgm:t>
        <a:bodyPr/>
        <a:lstStyle/>
        <a:p>
          <a:endParaRPr lang="ru-RU"/>
        </a:p>
      </dgm:t>
    </dgm:pt>
    <dgm:pt modelId="{61BFB4FD-838D-48C7-8FAE-02AE3FBC7A8B}" type="sibTrans" cxnId="{3EE2A986-0CE9-483E-8B69-53E10ECEF9D8}">
      <dgm:prSet/>
      <dgm:spPr/>
      <dgm:t>
        <a:bodyPr/>
        <a:lstStyle/>
        <a:p>
          <a:endParaRPr lang="ru-RU"/>
        </a:p>
      </dgm:t>
    </dgm:pt>
    <dgm:pt modelId="{B9603F66-3630-45DF-B2A7-C94BD6A6083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>
          <a:scene3d>
            <a:camera prst="perspectiveLeft"/>
            <a:lightRig rig="threePt" dir="t"/>
          </a:scene3d>
        </a:bodyPr>
        <a:lstStyle/>
        <a:p>
          <a:pPr algn="l"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Министерство просвещения РФ ФГАОУ ДПО «Академия 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Минпросвещения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России</a:t>
          </a:r>
          <a:r>
            <a: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»</a:t>
          </a:r>
          <a:endParaRPr lang="ru-RU" sz="1700" dirty="0"/>
        </a:p>
      </dgm:t>
    </dgm:pt>
    <dgm:pt modelId="{E30DA7CA-518F-47F2-8B83-675DE2A59143}" type="parTrans" cxnId="{048C6F53-8B33-41B7-BB6E-99938304BE1C}">
      <dgm:prSet/>
      <dgm:spPr/>
      <dgm:t>
        <a:bodyPr/>
        <a:lstStyle/>
        <a:p>
          <a:endParaRPr lang="ru-RU"/>
        </a:p>
      </dgm:t>
    </dgm:pt>
    <dgm:pt modelId="{A2BACFDF-68EC-4F06-A83B-7D220E1C21E7}" type="sibTrans" cxnId="{048C6F53-8B33-41B7-BB6E-99938304BE1C}">
      <dgm:prSet/>
      <dgm:spPr/>
      <dgm:t>
        <a:bodyPr/>
        <a:lstStyle/>
        <a:p>
          <a:endParaRPr lang="ru-RU"/>
        </a:p>
      </dgm:t>
    </dgm:pt>
    <dgm:pt modelId="{00DC2478-AD0D-459C-90B6-742797BEEDAC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804782-3BD2-4A5A-B6E2-E3495FF2A6F3}" type="parTrans" cxnId="{6363683D-F894-415E-ACD9-57BB80000669}">
      <dgm:prSet/>
      <dgm:spPr/>
      <dgm:t>
        <a:bodyPr/>
        <a:lstStyle/>
        <a:p>
          <a:endParaRPr lang="ru-RU"/>
        </a:p>
      </dgm:t>
    </dgm:pt>
    <dgm:pt modelId="{EC074F57-DFFB-4D06-BBD4-99E80B8354E1}" type="sibTrans" cxnId="{6363683D-F894-415E-ACD9-57BB80000669}">
      <dgm:prSet/>
      <dgm:spPr/>
      <dgm:t>
        <a:bodyPr/>
        <a:lstStyle/>
        <a:p>
          <a:endParaRPr lang="ru-RU"/>
        </a:p>
      </dgm:t>
    </dgm:pt>
    <dgm:pt modelId="{EF766205-521F-4329-9D2E-536FF07E35C3}" type="pres">
      <dgm:prSet presAssocID="{465302C4-8BC7-46E6-99D1-61B2465005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AE61F-050C-43F9-9231-3328EE363C4E}" type="pres">
      <dgm:prSet presAssocID="{D88FB698-D3F8-41A1-8985-E9CD7A9F61EA}" presName="composite" presStyleCnt="0"/>
      <dgm:spPr/>
    </dgm:pt>
    <dgm:pt modelId="{044CC447-B736-4E37-AF00-7B1F9690978C}" type="pres">
      <dgm:prSet presAssocID="{D88FB698-D3F8-41A1-8985-E9CD7A9F61E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655F-BB94-48E1-93FC-5E61B7AF6E23}" type="pres">
      <dgm:prSet presAssocID="{D88FB698-D3F8-41A1-8985-E9CD7A9F61EA}" presName="parSh" presStyleLbl="node1" presStyleIdx="0" presStyleCnt="3" custLinFactNeighborX="27746" custLinFactNeighborY="-74109"/>
      <dgm:spPr/>
      <dgm:t>
        <a:bodyPr/>
        <a:lstStyle/>
        <a:p>
          <a:endParaRPr lang="ru-RU"/>
        </a:p>
      </dgm:t>
    </dgm:pt>
    <dgm:pt modelId="{61CAF86B-6C2B-4EB1-A633-ECA9ADA80952}" type="pres">
      <dgm:prSet presAssocID="{D88FB698-D3F8-41A1-8985-E9CD7A9F61EA}" presName="desTx" presStyleLbl="fgAcc1" presStyleIdx="0" presStyleCnt="3" custScaleX="136011" custScaleY="176323" custLinFactNeighborX="473" custLinFactNeighborY="2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53EB-9D8D-460A-9A3F-66C614E5A280}" type="pres">
      <dgm:prSet presAssocID="{5CC88407-2438-4BEE-8081-AF0156703E74}" presName="sibTrans" presStyleLbl="sibTrans2D1" presStyleIdx="0" presStyleCnt="2" custLinFactNeighborX="-12920" custLinFactNeighborY="77010"/>
      <dgm:spPr/>
      <dgm:t>
        <a:bodyPr/>
        <a:lstStyle/>
        <a:p>
          <a:endParaRPr lang="ru-RU"/>
        </a:p>
      </dgm:t>
    </dgm:pt>
    <dgm:pt modelId="{B64E42C9-23FC-4A1C-BDAA-99F4DC47D051}" type="pres">
      <dgm:prSet presAssocID="{5CC88407-2438-4BEE-8081-AF0156703E74}" presName="connTx" presStyleLbl="sibTrans2D1" presStyleIdx="0" presStyleCnt="2"/>
      <dgm:spPr/>
      <dgm:t>
        <a:bodyPr/>
        <a:lstStyle/>
        <a:p>
          <a:endParaRPr lang="ru-RU"/>
        </a:p>
      </dgm:t>
    </dgm:pt>
    <dgm:pt modelId="{89BB2532-8AD1-45EA-BD67-E57DC1CB4781}" type="pres">
      <dgm:prSet presAssocID="{060EE2A9-9CEF-498A-B561-BE8879993133}" presName="composite" presStyleCnt="0"/>
      <dgm:spPr/>
    </dgm:pt>
    <dgm:pt modelId="{B42E62AE-B652-4383-AFD9-FD084A18C231}" type="pres">
      <dgm:prSet presAssocID="{060EE2A9-9CEF-498A-B561-BE887999313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5804-9CF4-47E8-BF6D-99FBF44985B1}" type="pres">
      <dgm:prSet presAssocID="{060EE2A9-9CEF-498A-B561-BE8879993133}" presName="parSh" presStyleLbl="node1" presStyleIdx="1" presStyleCnt="3" custLinFactNeighborX="8017" custLinFactNeighborY="-73217"/>
      <dgm:spPr/>
      <dgm:t>
        <a:bodyPr/>
        <a:lstStyle/>
        <a:p>
          <a:endParaRPr lang="ru-RU"/>
        </a:p>
      </dgm:t>
    </dgm:pt>
    <dgm:pt modelId="{D623B072-2F3F-4065-AD20-9E0DFBCDBD5A}" type="pres">
      <dgm:prSet presAssocID="{060EE2A9-9CEF-498A-B561-BE8879993133}" presName="desTx" presStyleLbl="fgAcc1" presStyleIdx="1" presStyleCnt="3" custScaleX="106982" custScaleY="155385" custLinFactNeighborX="-13794" custLinFactNeighborY="7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1EF46-F45F-44EF-8A80-786AD7E83E9B}" type="pres">
      <dgm:prSet presAssocID="{64EFC63F-314D-45FE-804D-2ECF1D51B0CF}" presName="sibTrans" presStyleLbl="sibTrans2D1" presStyleIdx="1" presStyleCnt="2" custLinFactNeighborX="648" custLinFactNeighborY="56767"/>
      <dgm:spPr/>
      <dgm:t>
        <a:bodyPr/>
        <a:lstStyle/>
        <a:p>
          <a:endParaRPr lang="ru-RU"/>
        </a:p>
      </dgm:t>
    </dgm:pt>
    <dgm:pt modelId="{7316B0B1-9E92-416B-A37C-C40401A2C3A3}" type="pres">
      <dgm:prSet presAssocID="{64EFC63F-314D-45FE-804D-2ECF1D51B0CF}" presName="connTx" presStyleLbl="sibTrans2D1" presStyleIdx="1" presStyleCnt="2"/>
      <dgm:spPr/>
      <dgm:t>
        <a:bodyPr/>
        <a:lstStyle/>
        <a:p>
          <a:endParaRPr lang="ru-RU"/>
        </a:p>
      </dgm:t>
    </dgm:pt>
    <dgm:pt modelId="{31A4CDE1-5F16-4CB3-A5DA-D22DA28086B8}" type="pres">
      <dgm:prSet presAssocID="{CEE453A7-7F6F-4270-84D3-B10C9F758FFC}" presName="composite" presStyleCnt="0"/>
      <dgm:spPr/>
    </dgm:pt>
    <dgm:pt modelId="{F9049739-93D9-4CC2-8987-3BFA0CB99FF5}" type="pres">
      <dgm:prSet presAssocID="{CEE453A7-7F6F-4270-84D3-B10C9F758FF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E6372-AB65-48D3-9B26-7A444C2FEC1B}" type="pres">
      <dgm:prSet presAssocID="{CEE453A7-7F6F-4270-84D3-B10C9F758FFC}" presName="parSh" presStyleLbl="node1" presStyleIdx="2" presStyleCnt="3" custLinFactNeighborX="5011" custLinFactNeighborY="-79419"/>
      <dgm:spPr/>
      <dgm:t>
        <a:bodyPr/>
        <a:lstStyle/>
        <a:p>
          <a:endParaRPr lang="ru-RU"/>
        </a:p>
      </dgm:t>
    </dgm:pt>
    <dgm:pt modelId="{6617B87F-1849-4115-ADB7-0B777E44443A}" type="pres">
      <dgm:prSet presAssocID="{CEE453A7-7F6F-4270-84D3-B10C9F758FFC}" presName="desTx" presStyleLbl="fgAcc1" presStyleIdx="2" presStyleCnt="3" custScaleY="146169" custLinFactNeighborX="-13251" custLinFactNeighborY="6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B484E-79EF-4173-AAF4-C8E6B4B0EF52}" srcId="{465302C4-8BC7-46E6-99D1-61B2465005EC}" destId="{060EE2A9-9CEF-498A-B561-BE8879993133}" srcOrd="1" destOrd="0" parTransId="{E4DA3A1D-716A-4AC8-8208-3000AF9BEC44}" sibTransId="{64EFC63F-314D-45FE-804D-2ECF1D51B0CF}"/>
    <dgm:cxn modelId="{F8D4AB3F-47DE-4043-A3C7-B0292CF653AA}" type="presOf" srcId="{B9603F66-3630-45DF-B2A7-C94BD6A60832}" destId="{61CAF86B-6C2B-4EB1-A633-ECA9ADA80952}" srcOrd="0" destOrd="0" presId="urn:microsoft.com/office/officeart/2005/8/layout/process3"/>
    <dgm:cxn modelId="{048C6F53-8B33-41B7-BB6E-99938304BE1C}" srcId="{D88FB698-D3F8-41A1-8985-E9CD7A9F61EA}" destId="{B9603F66-3630-45DF-B2A7-C94BD6A60832}" srcOrd="0" destOrd="0" parTransId="{E30DA7CA-518F-47F2-8B83-675DE2A59143}" sibTransId="{A2BACFDF-68EC-4F06-A83B-7D220E1C21E7}"/>
    <dgm:cxn modelId="{C64D7BAC-E063-4276-9C91-519C83DB0024}" type="presOf" srcId="{D88FB698-D3F8-41A1-8985-E9CD7A9F61EA}" destId="{C213655F-BB94-48E1-93FC-5E61B7AF6E23}" srcOrd="1" destOrd="0" presId="urn:microsoft.com/office/officeart/2005/8/layout/process3"/>
    <dgm:cxn modelId="{36D7B3FD-39D1-4714-9C92-252F6BFEE192}" srcId="{465302C4-8BC7-46E6-99D1-61B2465005EC}" destId="{CEE453A7-7F6F-4270-84D3-B10C9F758FFC}" srcOrd="2" destOrd="0" parTransId="{756EE4FE-14D9-48C6-B34D-74BE7D48F369}" sibTransId="{C95F8926-DEFD-4E43-8C7E-A988C04F58E4}"/>
    <dgm:cxn modelId="{0911B08E-8241-4D1A-BBA3-8CDE699DC482}" type="presOf" srcId="{5CC88407-2438-4BEE-8081-AF0156703E74}" destId="{B64E42C9-23FC-4A1C-BDAA-99F4DC47D051}" srcOrd="1" destOrd="0" presId="urn:microsoft.com/office/officeart/2005/8/layout/process3"/>
    <dgm:cxn modelId="{78CDC8ED-DE02-4E26-AD13-6CA989109E6C}" type="presOf" srcId="{D88FB698-D3F8-41A1-8985-E9CD7A9F61EA}" destId="{044CC447-B736-4E37-AF00-7B1F9690978C}" srcOrd="0" destOrd="0" presId="urn:microsoft.com/office/officeart/2005/8/layout/process3"/>
    <dgm:cxn modelId="{AB4B8659-1167-4E74-B4E2-FFC679F812E8}" type="presOf" srcId="{64EFC63F-314D-45FE-804D-2ECF1D51B0CF}" destId="{7316B0B1-9E92-416B-A37C-C40401A2C3A3}" srcOrd="1" destOrd="0" presId="urn:microsoft.com/office/officeart/2005/8/layout/process3"/>
    <dgm:cxn modelId="{91B6FD8A-C6B7-44DA-9FD0-608297AC5ACE}" type="presOf" srcId="{060EE2A9-9CEF-498A-B561-BE8879993133}" destId="{B42E62AE-B652-4383-AFD9-FD084A18C231}" srcOrd="0" destOrd="0" presId="urn:microsoft.com/office/officeart/2005/8/layout/process3"/>
    <dgm:cxn modelId="{26E0905E-C19F-4BED-847B-6569CD4AFC66}" srcId="{060EE2A9-9CEF-498A-B561-BE8879993133}" destId="{1153609B-1732-496A-A7E0-0DC6A3EEFFC4}" srcOrd="0" destOrd="0" parTransId="{AA89E12B-45F2-4332-874C-171FFE625EDD}" sibTransId="{C10C88CE-65D4-4CE4-93B9-384180A6CE2F}"/>
    <dgm:cxn modelId="{862B0B47-69AE-47C2-8422-EA7364A441D4}" type="presOf" srcId="{64EFC63F-314D-45FE-804D-2ECF1D51B0CF}" destId="{A1F1EF46-F45F-44EF-8A80-786AD7E83E9B}" srcOrd="0" destOrd="0" presId="urn:microsoft.com/office/officeart/2005/8/layout/process3"/>
    <dgm:cxn modelId="{2B6E66C1-9906-4638-98FA-5D5B469AAC53}" type="presOf" srcId="{060EE2A9-9CEF-498A-B561-BE8879993133}" destId="{A1C55804-9CF4-47E8-BF6D-99FBF44985B1}" srcOrd="1" destOrd="0" presId="urn:microsoft.com/office/officeart/2005/8/layout/process3"/>
    <dgm:cxn modelId="{6296BB27-7235-4FDE-B116-2264F0694084}" type="presOf" srcId="{CEE453A7-7F6F-4270-84D3-B10C9F758FFC}" destId="{26FE6372-AB65-48D3-9B26-7A444C2FEC1B}" srcOrd="1" destOrd="0" presId="urn:microsoft.com/office/officeart/2005/8/layout/process3"/>
    <dgm:cxn modelId="{8A7F8EB6-42D5-46FF-AB6B-7B25AD6A36C4}" type="presOf" srcId="{00DC2478-AD0D-459C-90B6-742797BEEDAC}" destId="{6617B87F-1849-4115-ADB7-0B777E44443A}" srcOrd="0" destOrd="1" presId="urn:microsoft.com/office/officeart/2005/8/layout/process3"/>
    <dgm:cxn modelId="{10C6E612-5655-4CD5-B8B2-594942DD0FCA}" type="presOf" srcId="{5CC88407-2438-4BEE-8081-AF0156703E74}" destId="{82B153EB-9D8D-460A-9A3F-66C614E5A280}" srcOrd="0" destOrd="0" presId="urn:microsoft.com/office/officeart/2005/8/layout/process3"/>
    <dgm:cxn modelId="{A9BBA513-60AA-48C7-B6DF-29C6B61356C6}" type="presOf" srcId="{F4A3673E-7968-46A8-B324-1DFAA4D42C09}" destId="{6617B87F-1849-4115-ADB7-0B777E44443A}" srcOrd="0" destOrd="0" presId="urn:microsoft.com/office/officeart/2005/8/layout/process3"/>
    <dgm:cxn modelId="{0A30DA95-4529-49D7-AF30-69975D3B8752}" type="presOf" srcId="{CEE453A7-7F6F-4270-84D3-B10C9F758FFC}" destId="{F9049739-93D9-4CC2-8987-3BFA0CB99FF5}" srcOrd="0" destOrd="0" presId="urn:microsoft.com/office/officeart/2005/8/layout/process3"/>
    <dgm:cxn modelId="{22139CAC-7DC6-495D-A94B-901C81CCA93C}" type="presOf" srcId="{465302C4-8BC7-46E6-99D1-61B2465005EC}" destId="{EF766205-521F-4329-9D2E-536FF07E35C3}" srcOrd="0" destOrd="0" presId="urn:microsoft.com/office/officeart/2005/8/layout/process3"/>
    <dgm:cxn modelId="{3EE2A986-0CE9-483E-8B69-53E10ECEF9D8}" srcId="{CEE453A7-7F6F-4270-84D3-B10C9F758FFC}" destId="{F4A3673E-7968-46A8-B324-1DFAA4D42C09}" srcOrd="0" destOrd="0" parTransId="{8B74DDA4-987D-43BB-BA04-5363AC58511B}" sibTransId="{61BFB4FD-838D-48C7-8FAE-02AE3FBC7A8B}"/>
    <dgm:cxn modelId="{6363683D-F894-415E-ACD9-57BB80000669}" srcId="{CEE453A7-7F6F-4270-84D3-B10C9F758FFC}" destId="{00DC2478-AD0D-459C-90B6-742797BEEDAC}" srcOrd="1" destOrd="0" parTransId="{E2804782-3BD2-4A5A-B6E2-E3495FF2A6F3}" sibTransId="{EC074F57-DFFB-4D06-BBD4-99E80B8354E1}"/>
    <dgm:cxn modelId="{737DC982-AE3F-4FAC-A702-31464E97B6CC}" srcId="{465302C4-8BC7-46E6-99D1-61B2465005EC}" destId="{D88FB698-D3F8-41A1-8985-E9CD7A9F61EA}" srcOrd="0" destOrd="0" parTransId="{D0E798F5-91B8-4FC4-8BBC-26AC90134FCF}" sibTransId="{5CC88407-2438-4BEE-8081-AF0156703E74}"/>
    <dgm:cxn modelId="{46F9EC9B-F5F3-4D81-91AE-CD10C02C45BE}" type="presOf" srcId="{1153609B-1732-496A-A7E0-0DC6A3EEFFC4}" destId="{D623B072-2F3F-4065-AD20-9E0DFBCDBD5A}" srcOrd="0" destOrd="0" presId="urn:microsoft.com/office/officeart/2005/8/layout/process3"/>
    <dgm:cxn modelId="{4174A2B3-F6EE-4E5D-A282-8E6FF7B4450F}" type="presParOf" srcId="{EF766205-521F-4329-9D2E-536FF07E35C3}" destId="{B99AE61F-050C-43F9-9231-3328EE363C4E}" srcOrd="0" destOrd="0" presId="urn:microsoft.com/office/officeart/2005/8/layout/process3"/>
    <dgm:cxn modelId="{7D11254E-09AB-470F-8B84-F87C33BC3F69}" type="presParOf" srcId="{B99AE61F-050C-43F9-9231-3328EE363C4E}" destId="{044CC447-B736-4E37-AF00-7B1F9690978C}" srcOrd="0" destOrd="0" presId="urn:microsoft.com/office/officeart/2005/8/layout/process3"/>
    <dgm:cxn modelId="{D6C570AD-AF67-4BB3-8AB0-2340F78FD62F}" type="presParOf" srcId="{B99AE61F-050C-43F9-9231-3328EE363C4E}" destId="{C213655F-BB94-48E1-93FC-5E61B7AF6E23}" srcOrd="1" destOrd="0" presId="urn:microsoft.com/office/officeart/2005/8/layout/process3"/>
    <dgm:cxn modelId="{9667C5B2-4A20-4372-BB91-6E043D0074B5}" type="presParOf" srcId="{B99AE61F-050C-43F9-9231-3328EE363C4E}" destId="{61CAF86B-6C2B-4EB1-A633-ECA9ADA80952}" srcOrd="2" destOrd="0" presId="urn:microsoft.com/office/officeart/2005/8/layout/process3"/>
    <dgm:cxn modelId="{B84B5BC4-5E60-483B-86F8-2ABB446725F3}" type="presParOf" srcId="{EF766205-521F-4329-9D2E-536FF07E35C3}" destId="{82B153EB-9D8D-460A-9A3F-66C614E5A280}" srcOrd="1" destOrd="0" presId="urn:microsoft.com/office/officeart/2005/8/layout/process3"/>
    <dgm:cxn modelId="{90FCD771-7E59-48F1-B8FB-2BC164BA7233}" type="presParOf" srcId="{82B153EB-9D8D-460A-9A3F-66C614E5A280}" destId="{B64E42C9-23FC-4A1C-BDAA-99F4DC47D051}" srcOrd="0" destOrd="0" presId="urn:microsoft.com/office/officeart/2005/8/layout/process3"/>
    <dgm:cxn modelId="{7DB2F9D7-B0D4-44C2-A873-0F6D252C61B5}" type="presParOf" srcId="{EF766205-521F-4329-9D2E-536FF07E35C3}" destId="{89BB2532-8AD1-45EA-BD67-E57DC1CB4781}" srcOrd="2" destOrd="0" presId="urn:microsoft.com/office/officeart/2005/8/layout/process3"/>
    <dgm:cxn modelId="{161D19D0-AB8D-4BBE-BD8A-62646F68397B}" type="presParOf" srcId="{89BB2532-8AD1-45EA-BD67-E57DC1CB4781}" destId="{B42E62AE-B652-4383-AFD9-FD084A18C231}" srcOrd="0" destOrd="0" presId="urn:microsoft.com/office/officeart/2005/8/layout/process3"/>
    <dgm:cxn modelId="{61C53D0A-CB21-4F0A-86AA-647C86627083}" type="presParOf" srcId="{89BB2532-8AD1-45EA-BD67-E57DC1CB4781}" destId="{A1C55804-9CF4-47E8-BF6D-99FBF44985B1}" srcOrd="1" destOrd="0" presId="urn:microsoft.com/office/officeart/2005/8/layout/process3"/>
    <dgm:cxn modelId="{54F55FAB-3316-4EAB-A4F7-AAA3A8784A01}" type="presParOf" srcId="{89BB2532-8AD1-45EA-BD67-E57DC1CB4781}" destId="{D623B072-2F3F-4065-AD20-9E0DFBCDBD5A}" srcOrd="2" destOrd="0" presId="urn:microsoft.com/office/officeart/2005/8/layout/process3"/>
    <dgm:cxn modelId="{4C54353D-600E-4BC0-95FC-7E81CF889D74}" type="presParOf" srcId="{EF766205-521F-4329-9D2E-536FF07E35C3}" destId="{A1F1EF46-F45F-44EF-8A80-786AD7E83E9B}" srcOrd="3" destOrd="0" presId="urn:microsoft.com/office/officeart/2005/8/layout/process3"/>
    <dgm:cxn modelId="{D8BA6C2E-371D-4B78-BC57-714EA4E279D5}" type="presParOf" srcId="{A1F1EF46-F45F-44EF-8A80-786AD7E83E9B}" destId="{7316B0B1-9E92-416B-A37C-C40401A2C3A3}" srcOrd="0" destOrd="0" presId="urn:microsoft.com/office/officeart/2005/8/layout/process3"/>
    <dgm:cxn modelId="{3FE2F96E-1618-4534-8E94-2A9931B2D38C}" type="presParOf" srcId="{EF766205-521F-4329-9D2E-536FF07E35C3}" destId="{31A4CDE1-5F16-4CB3-A5DA-D22DA28086B8}" srcOrd="4" destOrd="0" presId="urn:microsoft.com/office/officeart/2005/8/layout/process3"/>
    <dgm:cxn modelId="{AA310234-D2AA-4D50-AD47-DBF6DD96820A}" type="presParOf" srcId="{31A4CDE1-5F16-4CB3-A5DA-D22DA28086B8}" destId="{F9049739-93D9-4CC2-8987-3BFA0CB99FF5}" srcOrd="0" destOrd="0" presId="urn:microsoft.com/office/officeart/2005/8/layout/process3"/>
    <dgm:cxn modelId="{A20DCF72-D0C3-43CD-ABB2-907B540FD39B}" type="presParOf" srcId="{31A4CDE1-5F16-4CB3-A5DA-D22DA28086B8}" destId="{26FE6372-AB65-48D3-9B26-7A444C2FEC1B}" srcOrd="1" destOrd="0" presId="urn:microsoft.com/office/officeart/2005/8/layout/process3"/>
    <dgm:cxn modelId="{615E5E24-F929-4336-8320-6B027B59E73A}" type="presParOf" srcId="{31A4CDE1-5F16-4CB3-A5DA-D22DA28086B8}" destId="{6617B87F-1849-4115-ADB7-0B777E44443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2F5D9-91B8-4351-8504-8B0BE3156166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3ACC91-0F1C-45C6-98F6-53C5862B19A8}">
      <dgm:prSet phldrT="[Текст]" custT="1"/>
      <dgm:spPr/>
      <dgm:t>
        <a:bodyPr/>
        <a:lstStyle/>
        <a:p>
          <a:pPr algn="just"/>
          <a:r>
            <a:rPr lang="ru-RU" sz="2400" b="1" smtClean="0">
              <a:latin typeface="Times New Roman" pitchFamily="18" charset="0"/>
              <a:cs typeface="Times New Roman" pitchFamily="18" charset="0"/>
            </a:rPr>
            <a:t>Третья ступень каскада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 -     школьные команды проводят аналогичные обучения</a:t>
          </a:r>
          <a:r>
            <a:rPr lang="ru-RU" sz="2400" b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для педагогических коллективов ОО (классных руководителей. кураторов СПО).</a:t>
          </a:r>
          <a:endParaRPr lang="ru-RU" sz="2400" dirty="0"/>
        </a:p>
      </dgm:t>
    </dgm:pt>
    <dgm:pt modelId="{6C4A4611-8CDC-441A-9929-E5450C51CDA0}" type="parTrans" cxnId="{8BA1A660-1AA3-4918-B618-61907171764B}">
      <dgm:prSet/>
      <dgm:spPr/>
      <dgm:t>
        <a:bodyPr/>
        <a:lstStyle/>
        <a:p>
          <a:endParaRPr lang="ru-RU"/>
        </a:p>
      </dgm:t>
    </dgm:pt>
    <dgm:pt modelId="{F0278B23-1BB1-4F2A-848B-BBEBCD01F6DE}" type="sibTrans" cxnId="{8BA1A660-1AA3-4918-B618-61907171764B}">
      <dgm:prSet/>
      <dgm:spPr/>
      <dgm:t>
        <a:bodyPr/>
        <a:lstStyle/>
        <a:p>
          <a:endParaRPr lang="ru-RU"/>
        </a:p>
      </dgm:t>
    </dgm:pt>
    <dgm:pt modelId="{0E11EC6A-3CB9-4B55-BEC0-A37A2FD7A791}">
      <dgm:prSet phldrT="[Текст]" phldr="1"/>
      <dgm:spPr/>
      <dgm:t>
        <a:bodyPr/>
        <a:lstStyle/>
        <a:p>
          <a:pPr algn="l"/>
          <a:endParaRPr lang="ru-RU" sz="1400" dirty="0"/>
        </a:p>
      </dgm:t>
    </dgm:pt>
    <dgm:pt modelId="{32BCFA4D-6F5A-4250-B42B-D1A01E3258DE}" type="parTrans" cxnId="{8BC12C89-978B-4E80-AC7E-3295E198A673}">
      <dgm:prSet/>
      <dgm:spPr/>
      <dgm:t>
        <a:bodyPr/>
        <a:lstStyle/>
        <a:p>
          <a:endParaRPr lang="ru-RU"/>
        </a:p>
      </dgm:t>
    </dgm:pt>
    <dgm:pt modelId="{213BB4CA-AAE5-47F4-9D80-E8EB152DE2CC}" type="sibTrans" cxnId="{8BC12C89-978B-4E80-AC7E-3295E198A673}">
      <dgm:prSet/>
      <dgm:spPr/>
      <dgm:t>
        <a:bodyPr/>
        <a:lstStyle/>
        <a:p>
          <a:endParaRPr lang="ru-RU"/>
        </a:p>
      </dgm:t>
    </dgm:pt>
    <dgm:pt modelId="{2B61C2F1-6244-4DC4-BCA2-8A740761E864}">
      <dgm:prSet phldrT="[Текст]" phldr="1"/>
      <dgm:spPr/>
      <dgm:t>
        <a:bodyPr/>
        <a:lstStyle/>
        <a:p>
          <a:pPr algn="l"/>
          <a:endParaRPr lang="ru-RU" sz="1400"/>
        </a:p>
      </dgm:t>
    </dgm:pt>
    <dgm:pt modelId="{8D22C587-146A-40C6-8253-558F0301745C}" type="parTrans" cxnId="{CB2F459B-6D46-4681-91E9-8FE04CA201C4}">
      <dgm:prSet/>
      <dgm:spPr/>
      <dgm:t>
        <a:bodyPr/>
        <a:lstStyle/>
        <a:p>
          <a:endParaRPr lang="ru-RU"/>
        </a:p>
      </dgm:t>
    </dgm:pt>
    <dgm:pt modelId="{36BF926C-33FE-454B-B19E-764AFDF402DE}" type="sibTrans" cxnId="{CB2F459B-6D46-4681-91E9-8FE04CA201C4}">
      <dgm:prSet/>
      <dgm:spPr/>
      <dgm:t>
        <a:bodyPr/>
        <a:lstStyle/>
        <a:p>
          <a:endParaRPr lang="ru-RU"/>
        </a:p>
      </dgm:t>
    </dgm:pt>
    <dgm:pt modelId="{FB294D78-63F1-44CF-AD4E-C5840EF2EC17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Первая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муниципальных команд. (прослушивание трансляций, решение кейсов, заданий  для дальнейшего транслирования их  в следующем уровне каскада).</a:t>
          </a:r>
          <a:endParaRPr lang="ru-RU" sz="2400" dirty="0"/>
        </a:p>
      </dgm:t>
    </dgm:pt>
    <dgm:pt modelId="{E0E6491E-66D3-4C6C-BC63-F4F21F6E8523}" type="parTrans" cxnId="{69CE9202-DF02-4390-B37A-C47C768FA7B4}">
      <dgm:prSet/>
      <dgm:spPr/>
      <dgm:t>
        <a:bodyPr/>
        <a:lstStyle/>
        <a:p>
          <a:endParaRPr lang="ru-RU"/>
        </a:p>
      </dgm:t>
    </dgm:pt>
    <dgm:pt modelId="{87C177BD-F406-4F80-87DC-95D7725800A1}" type="sibTrans" cxnId="{69CE9202-DF02-4390-B37A-C47C768FA7B4}">
      <dgm:prSet/>
      <dgm:spPr/>
      <dgm:t>
        <a:bodyPr/>
        <a:lstStyle/>
        <a:p>
          <a:endParaRPr lang="ru-RU"/>
        </a:p>
      </dgm:t>
    </dgm:pt>
    <dgm:pt modelId="{D78C2B4F-0603-4A0A-859B-81D5A4079120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Вторая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муниципальными командами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школьных команд. </a:t>
          </a:r>
          <a:endParaRPr lang="ru-RU" sz="2400" dirty="0"/>
        </a:p>
      </dgm:t>
    </dgm:pt>
    <dgm:pt modelId="{FA4C8FB2-D7CC-4798-A583-011E7C1EDE2F}" type="parTrans" cxnId="{4188A060-9C17-4D4F-B6E5-DB972A8E405B}">
      <dgm:prSet/>
      <dgm:spPr/>
      <dgm:t>
        <a:bodyPr/>
        <a:lstStyle/>
        <a:p>
          <a:endParaRPr lang="ru-RU"/>
        </a:p>
      </dgm:t>
    </dgm:pt>
    <dgm:pt modelId="{C3C097BF-501C-4779-AAEE-1BEED266527E}" type="sibTrans" cxnId="{4188A060-9C17-4D4F-B6E5-DB972A8E405B}">
      <dgm:prSet/>
      <dgm:spPr/>
      <dgm:t>
        <a:bodyPr/>
        <a:lstStyle/>
        <a:p>
          <a:endParaRPr lang="ru-RU"/>
        </a:p>
      </dgm:t>
    </dgm:pt>
    <dgm:pt modelId="{2775C179-74C1-4085-AB6B-449937A519C4}" type="pres">
      <dgm:prSet presAssocID="{F712F5D9-91B8-4351-8504-8B0BE31561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14FA7-112D-4CF2-92FC-235D50C10490}" type="pres">
      <dgm:prSet presAssocID="{FB294D78-63F1-44CF-AD4E-C5840EF2EC17}" presName="comp" presStyleCnt="0"/>
      <dgm:spPr/>
    </dgm:pt>
    <dgm:pt modelId="{13958730-A964-4680-99EE-915D42802961}" type="pres">
      <dgm:prSet presAssocID="{FB294D78-63F1-44CF-AD4E-C5840EF2EC17}" presName="box" presStyleLbl="node1" presStyleIdx="0" presStyleCnt="3"/>
      <dgm:spPr/>
      <dgm:t>
        <a:bodyPr/>
        <a:lstStyle/>
        <a:p>
          <a:endParaRPr lang="ru-RU"/>
        </a:p>
      </dgm:t>
    </dgm:pt>
    <dgm:pt modelId="{3705D10B-A1FA-4506-BA2A-CF58C2C5D450}" type="pres">
      <dgm:prSet presAssocID="{FB294D78-63F1-44CF-AD4E-C5840EF2EC17}" presName="img" presStyleLbl="fgImgPlace1" presStyleIdx="0" presStyleCnt="3" custFlipHor="1" custScaleX="65451" custLinFactNeighborX="-18819" custLinFactNeighborY="-2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D092FF-2D46-4235-8113-0EC5CAAE42E5}" type="pres">
      <dgm:prSet presAssocID="{FB294D78-63F1-44CF-AD4E-C5840EF2EC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3583-4F52-4085-A7BF-F2AD2926B1DA}" type="pres">
      <dgm:prSet presAssocID="{87C177BD-F406-4F80-87DC-95D7725800A1}" presName="spacer" presStyleCnt="0"/>
      <dgm:spPr/>
    </dgm:pt>
    <dgm:pt modelId="{DCA9F0BB-0624-4491-802E-F46EF7990AAC}" type="pres">
      <dgm:prSet presAssocID="{D78C2B4F-0603-4A0A-859B-81D5A4079120}" presName="comp" presStyleCnt="0"/>
      <dgm:spPr/>
    </dgm:pt>
    <dgm:pt modelId="{8F16CBB0-702F-4F87-8B0B-D29EF6BE2DEA}" type="pres">
      <dgm:prSet presAssocID="{D78C2B4F-0603-4A0A-859B-81D5A4079120}" presName="box" presStyleLbl="node1" presStyleIdx="1" presStyleCnt="3"/>
      <dgm:spPr/>
      <dgm:t>
        <a:bodyPr/>
        <a:lstStyle/>
        <a:p>
          <a:endParaRPr lang="ru-RU"/>
        </a:p>
      </dgm:t>
    </dgm:pt>
    <dgm:pt modelId="{4F6CDB7A-2879-461D-A232-D5A1DC2B1645}" type="pres">
      <dgm:prSet presAssocID="{D78C2B4F-0603-4A0A-859B-81D5A4079120}" presName="img" presStyleLbl="fgImgPlace1" presStyleIdx="1" presStyleCnt="3" custScaleX="65589" custLinFactNeighborX="-17521" custLinFactNeighborY="-13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D5EE64-7100-4892-807E-B3C159E75BB7}" type="pres">
      <dgm:prSet presAssocID="{D78C2B4F-0603-4A0A-859B-81D5A40791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49508-B667-4B02-920D-A13B71F27360}" type="pres">
      <dgm:prSet presAssocID="{C3C097BF-501C-4779-AAEE-1BEED266527E}" presName="spacer" presStyleCnt="0"/>
      <dgm:spPr/>
    </dgm:pt>
    <dgm:pt modelId="{CF22E6B9-70A2-4D4C-8866-3B3BB9C59A5A}" type="pres">
      <dgm:prSet presAssocID="{A83ACC91-0F1C-45C6-98F6-53C5862B19A8}" presName="comp" presStyleCnt="0"/>
      <dgm:spPr/>
    </dgm:pt>
    <dgm:pt modelId="{51103D52-D51F-41F9-8FCA-B2D389419A13}" type="pres">
      <dgm:prSet presAssocID="{A83ACC91-0F1C-45C6-98F6-53C5862B19A8}" presName="box" presStyleLbl="node1" presStyleIdx="2" presStyleCnt="3" custLinFactNeighborX="260" custLinFactNeighborY="-16059"/>
      <dgm:spPr/>
      <dgm:t>
        <a:bodyPr/>
        <a:lstStyle/>
        <a:p>
          <a:endParaRPr lang="ru-RU"/>
        </a:p>
      </dgm:t>
    </dgm:pt>
    <dgm:pt modelId="{C7385C9B-1623-44B5-83C6-F3BE0E0DE8B1}" type="pres">
      <dgm:prSet presAssocID="{A83ACC91-0F1C-45C6-98F6-53C5862B19A8}" presName="img" presStyleLbl="fgImgPlace1" presStyleIdx="2" presStyleCnt="3" custScaleX="68228" custLinFactNeighborX="-16511" custLinFactNeighborY="-163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F88605-4FC9-483E-BE08-70840482D561}" type="pres">
      <dgm:prSet presAssocID="{A83ACC91-0F1C-45C6-98F6-53C5862B19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12C89-978B-4E80-AC7E-3295E198A673}" srcId="{A83ACC91-0F1C-45C6-98F6-53C5862B19A8}" destId="{0E11EC6A-3CB9-4B55-BEC0-A37A2FD7A791}" srcOrd="0" destOrd="0" parTransId="{32BCFA4D-6F5A-4250-B42B-D1A01E3258DE}" sibTransId="{213BB4CA-AAE5-47F4-9D80-E8EB152DE2CC}"/>
    <dgm:cxn modelId="{69CE9202-DF02-4390-B37A-C47C768FA7B4}" srcId="{F712F5D9-91B8-4351-8504-8B0BE3156166}" destId="{FB294D78-63F1-44CF-AD4E-C5840EF2EC17}" srcOrd="0" destOrd="0" parTransId="{E0E6491E-66D3-4C6C-BC63-F4F21F6E8523}" sibTransId="{87C177BD-F406-4F80-87DC-95D7725800A1}"/>
    <dgm:cxn modelId="{88282AAF-02D3-46E7-A5F4-4E3212D39CF8}" type="presOf" srcId="{2B61C2F1-6244-4DC4-BCA2-8A740761E864}" destId="{51103D52-D51F-41F9-8FCA-B2D389419A13}" srcOrd="0" destOrd="2" presId="urn:microsoft.com/office/officeart/2005/8/layout/vList4#1"/>
    <dgm:cxn modelId="{C3FD2DD4-F6B3-4F9D-871D-0AD87D2A2F50}" type="presOf" srcId="{FB294D78-63F1-44CF-AD4E-C5840EF2EC17}" destId="{47D092FF-2D46-4235-8113-0EC5CAAE42E5}" srcOrd="1" destOrd="0" presId="urn:microsoft.com/office/officeart/2005/8/layout/vList4#1"/>
    <dgm:cxn modelId="{797AD7D2-F2F6-472A-BD76-7524A41667C9}" type="presOf" srcId="{F712F5D9-91B8-4351-8504-8B0BE3156166}" destId="{2775C179-74C1-4085-AB6B-449937A519C4}" srcOrd="0" destOrd="0" presId="urn:microsoft.com/office/officeart/2005/8/layout/vList4#1"/>
    <dgm:cxn modelId="{AD87E6BA-A654-456A-895E-9F20F91B0BF7}" type="presOf" srcId="{A83ACC91-0F1C-45C6-98F6-53C5862B19A8}" destId="{51103D52-D51F-41F9-8FCA-B2D389419A13}" srcOrd="0" destOrd="0" presId="urn:microsoft.com/office/officeart/2005/8/layout/vList4#1"/>
    <dgm:cxn modelId="{0EE00A31-7B21-4AE2-9A7B-187C8D84360D}" type="presOf" srcId="{0E11EC6A-3CB9-4B55-BEC0-A37A2FD7A791}" destId="{DAF88605-4FC9-483E-BE08-70840482D561}" srcOrd="1" destOrd="1" presId="urn:microsoft.com/office/officeart/2005/8/layout/vList4#1"/>
    <dgm:cxn modelId="{A737D158-EE80-4370-BCA3-1370583731B9}" type="presOf" srcId="{2B61C2F1-6244-4DC4-BCA2-8A740761E864}" destId="{DAF88605-4FC9-483E-BE08-70840482D561}" srcOrd="1" destOrd="2" presId="urn:microsoft.com/office/officeart/2005/8/layout/vList4#1"/>
    <dgm:cxn modelId="{4188A060-9C17-4D4F-B6E5-DB972A8E405B}" srcId="{F712F5D9-91B8-4351-8504-8B0BE3156166}" destId="{D78C2B4F-0603-4A0A-859B-81D5A4079120}" srcOrd="1" destOrd="0" parTransId="{FA4C8FB2-D7CC-4798-A583-011E7C1EDE2F}" sibTransId="{C3C097BF-501C-4779-AAEE-1BEED266527E}"/>
    <dgm:cxn modelId="{CB2F459B-6D46-4681-91E9-8FE04CA201C4}" srcId="{A83ACC91-0F1C-45C6-98F6-53C5862B19A8}" destId="{2B61C2F1-6244-4DC4-BCA2-8A740761E864}" srcOrd="1" destOrd="0" parTransId="{8D22C587-146A-40C6-8253-558F0301745C}" sibTransId="{36BF926C-33FE-454B-B19E-764AFDF402DE}"/>
    <dgm:cxn modelId="{BF05CC7E-376E-4AAA-B571-249FE592A9D6}" type="presOf" srcId="{D78C2B4F-0603-4A0A-859B-81D5A4079120}" destId="{F3D5EE64-7100-4892-807E-B3C159E75BB7}" srcOrd="1" destOrd="0" presId="urn:microsoft.com/office/officeart/2005/8/layout/vList4#1"/>
    <dgm:cxn modelId="{20971FB3-485F-4DF1-9CD3-AC191F265BBC}" type="presOf" srcId="{A83ACC91-0F1C-45C6-98F6-53C5862B19A8}" destId="{DAF88605-4FC9-483E-BE08-70840482D561}" srcOrd="1" destOrd="0" presId="urn:microsoft.com/office/officeart/2005/8/layout/vList4#1"/>
    <dgm:cxn modelId="{8BA1A660-1AA3-4918-B618-61907171764B}" srcId="{F712F5D9-91B8-4351-8504-8B0BE3156166}" destId="{A83ACC91-0F1C-45C6-98F6-53C5862B19A8}" srcOrd="2" destOrd="0" parTransId="{6C4A4611-8CDC-441A-9929-E5450C51CDA0}" sibTransId="{F0278B23-1BB1-4F2A-848B-BBEBCD01F6DE}"/>
    <dgm:cxn modelId="{1D402B26-9D76-46B6-A79F-DCA684F983BD}" type="presOf" srcId="{D78C2B4F-0603-4A0A-859B-81D5A4079120}" destId="{8F16CBB0-702F-4F87-8B0B-D29EF6BE2DEA}" srcOrd="0" destOrd="0" presId="urn:microsoft.com/office/officeart/2005/8/layout/vList4#1"/>
    <dgm:cxn modelId="{96C7056F-96C1-42D1-9519-D1DC04F2A2FB}" type="presOf" srcId="{0E11EC6A-3CB9-4B55-BEC0-A37A2FD7A791}" destId="{51103D52-D51F-41F9-8FCA-B2D389419A13}" srcOrd="0" destOrd="1" presId="urn:microsoft.com/office/officeart/2005/8/layout/vList4#1"/>
    <dgm:cxn modelId="{253F9729-0B1C-45C9-9E84-C7539B72D71E}" type="presOf" srcId="{FB294D78-63F1-44CF-AD4E-C5840EF2EC17}" destId="{13958730-A964-4680-99EE-915D42802961}" srcOrd="0" destOrd="0" presId="urn:microsoft.com/office/officeart/2005/8/layout/vList4#1"/>
    <dgm:cxn modelId="{0D865C03-CD25-48C2-A187-B75561BE1B4E}" type="presParOf" srcId="{2775C179-74C1-4085-AB6B-449937A519C4}" destId="{52E14FA7-112D-4CF2-92FC-235D50C10490}" srcOrd="0" destOrd="0" presId="urn:microsoft.com/office/officeart/2005/8/layout/vList4#1"/>
    <dgm:cxn modelId="{7562AFAD-825F-40F7-B64B-8392DAE9C624}" type="presParOf" srcId="{52E14FA7-112D-4CF2-92FC-235D50C10490}" destId="{13958730-A964-4680-99EE-915D42802961}" srcOrd="0" destOrd="0" presId="urn:microsoft.com/office/officeart/2005/8/layout/vList4#1"/>
    <dgm:cxn modelId="{07E73463-1FE2-4C97-A3A7-AE3AA568EBD3}" type="presParOf" srcId="{52E14FA7-112D-4CF2-92FC-235D50C10490}" destId="{3705D10B-A1FA-4506-BA2A-CF58C2C5D450}" srcOrd="1" destOrd="0" presId="urn:microsoft.com/office/officeart/2005/8/layout/vList4#1"/>
    <dgm:cxn modelId="{71550EB6-1D70-43C9-ACB6-898C9BF7BFD8}" type="presParOf" srcId="{52E14FA7-112D-4CF2-92FC-235D50C10490}" destId="{47D092FF-2D46-4235-8113-0EC5CAAE42E5}" srcOrd="2" destOrd="0" presId="urn:microsoft.com/office/officeart/2005/8/layout/vList4#1"/>
    <dgm:cxn modelId="{F79320C8-2884-490E-87B7-3BB6039DDB5C}" type="presParOf" srcId="{2775C179-74C1-4085-AB6B-449937A519C4}" destId="{5BBF3583-4F52-4085-A7BF-F2AD2926B1DA}" srcOrd="1" destOrd="0" presId="urn:microsoft.com/office/officeart/2005/8/layout/vList4#1"/>
    <dgm:cxn modelId="{D2BD8221-6146-49BB-8DF5-58A1E6FDA412}" type="presParOf" srcId="{2775C179-74C1-4085-AB6B-449937A519C4}" destId="{DCA9F0BB-0624-4491-802E-F46EF7990AAC}" srcOrd="2" destOrd="0" presId="urn:microsoft.com/office/officeart/2005/8/layout/vList4#1"/>
    <dgm:cxn modelId="{A2CA8C6B-57A5-4314-A12D-29B1C03E9BF9}" type="presParOf" srcId="{DCA9F0BB-0624-4491-802E-F46EF7990AAC}" destId="{8F16CBB0-702F-4F87-8B0B-D29EF6BE2DEA}" srcOrd="0" destOrd="0" presId="urn:microsoft.com/office/officeart/2005/8/layout/vList4#1"/>
    <dgm:cxn modelId="{3D391F18-D24D-4A54-9F0E-57C10F07966B}" type="presParOf" srcId="{DCA9F0BB-0624-4491-802E-F46EF7990AAC}" destId="{4F6CDB7A-2879-461D-A232-D5A1DC2B1645}" srcOrd="1" destOrd="0" presId="urn:microsoft.com/office/officeart/2005/8/layout/vList4#1"/>
    <dgm:cxn modelId="{FF1E19EC-FAC6-46C8-A754-9CC862DF5701}" type="presParOf" srcId="{DCA9F0BB-0624-4491-802E-F46EF7990AAC}" destId="{F3D5EE64-7100-4892-807E-B3C159E75BB7}" srcOrd="2" destOrd="0" presId="urn:microsoft.com/office/officeart/2005/8/layout/vList4#1"/>
    <dgm:cxn modelId="{94C0DC39-B640-4D69-8ED4-F148D58E3C8B}" type="presParOf" srcId="{2775C179-74C1-4085-AB6B-449937A519C4}" destId="{D9349508-B667-4B02-920D-A13B71F27360}" srcOrd="3" destOrd="0" presId="urn:microsoft.com/office/officeart/2005/8/layout/vList4#1"/>
    <dgm:cxn modelId="{A67BA6E3-098D-40AC-814E-B578BAA7E23D}" type="presParOf" srcId="{2775C179-74C1-4085-AB6B-449937A519C4}" destId="{CF22E6B9-70A2-4D4C-8866-3B3BB9C59A5A}" srcOrd="4" destOrd="0" presId="urn:microsoft.com/office/officeart/2005/8/layout/vList4#1"/>
    <dgm:cxn modelId="{E4A91D1C-10DA-468F-B993-F950D7BAA86E}" type="presParOf" srcId="{CF22E6B9-70A2-4D4C-8866-3B3BB9C59A5A}" destId="{51103D52-D51F-41F9-8FCA-B2D389419A13}" srcOrd="0" destOrd="0" presId="urn:microsoft.com/office/officeart/2005/8/layout/vList4#1"/>
    <dgm:cxn modelId="{31085495-7EC1-4E37-85AD-37998C3D4B4B}" type="presParOf" srcId="{CF22E6B9-70A2-4D4C-8866-3B3BB9C59A5A}" destId="{C7385C9B-1623-44B5-83C6-F3BE0E0DE8B1}" srcOrd="1" destOrd="0" presId="urn:microsoft.com/office/officeart/2005/8/layout/vList4#1"/>
    <dgm:cxn modelId="{A3876EE8-3278-40BA-B2BE-8B797D7994DB}" type="presParOf" srcId="{CF22E6B9-70A2-4D4C-8866-3B3BB9C59A5A}" destId="{DAF88605-4FC9-483E-BE08-70840482D561}" srcOrd="2" destOrd="0" presId="urn:microsoft.com/office/officeart/2005/8/layout/vList4#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3B26F-0AB9-44F5-B744-BBDD2AAF2C10}">
      <dsp:nvSpPr>
        <dsp:cNvPr id="0" name=""/>
        <dsp:cNvSpPr/>
      </dsp:nvSpPr>
      <dsp:spPr>
        <a:xfrm rot="5400000">
          <a:off x="-296851" y="301390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1.</a:t>
          </a:r>
          <a:endParaRPr lang="ru-RU" sz="3800" kern="1200" dirty="0"/>
        </a:p>
      </dsp:txBody>
      <dsp:txXfrm rot="5400000">
        <a:off x="-296851" y="301390"/>
        <a:ext cx="1979011" cy="1385308"/>
      </dsp:txXfrm>
    </dsp:sp>
    <dsp:sp modelId="{5FBFA2EB-A0D5-48AE-B56F-3FE7B50A5B50}">
      <dsp:nvSpPr>
        <dsp:cNvPr id="0" name=""/>
        <dsp:cNvSpPr/>
      </dsp:nvSpPr>
      <dsp:spPr>
        <a:xfrm rot="5400000">
          <a:off x="5317172" y="-3927325"/>
          <a:ext cx="1287033" cy="9150762"/>
        </a:xfrm>
        <a:prstGeom prst="round2Same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</a:t>
          </a:r>
          <a:r>
            <a:rPr lang="ru-RU" sz="1800" b="1" kern="12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="1" kern="1200" spc="-4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педагогических</a:t>
          </a:r>
          <a:r>
            <a:rPr lang="ru-RU" sz="1800" b="1" kern="1200" spc="-1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работников</a:t>
          </a:r>
          <a:r>
            <a:rPr lang="ru-RU" sz="1800" b="1" kern="1200" spc="-3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старте подготовки</a:t>
          </a:r>
          <a:r>
            <a:rPr lang="ru-RU" sz="1800" b="1" kern="1200" spc="-4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проведению</a:t>
          </a:r>
          <a:r>
            <a:rPr lang="ru-RU" sz="1800" b="1" kern="1200" spc="-4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Всероссийских</a:t>
          </a:r>
          <a:r>
            <a:rPr lang="ru-RU" sz="1800" b="1" kern="1200" spc="-4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kern="1200" spc="-1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1800" b="1" kern="1200" spc="-1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«Разговоры</a:t>
          </a:r>
          <a:r>
            <a:rPr lang="ru-RU" sz="1800" b="1" kern="1200" spc="-4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важном»,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возможности</a:t>
          </a:r>
          <a:r>
            <a:rPr lang="ru-RU" sz="1800" b="1" kern="1200" spc="-37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kern="1200" spc="-3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трансляций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«Классного</a:t>
          </a:r>
          <a:r>
            <a:rPr lang="ru-RU" sz="1800" b="1" kern="1200" spc="-2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марафона»,</a:t>
          </a:r>
          <a:r>
            <a:rPr lang="ru-RU" sz="1800" b="1" kern="12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 также о федеральном</a:t>
          </a:r>
          <a:r>
            <a:rPr lang="ru-RU" sz="1800" b="1" kern="1200" spc="-24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информационно-</a:t>
          </a:r>
          <a:r>
            <a:rPr lang="ru-RU" sz="1800" b="1" kern="1200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методическом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сервисе,</a:t>
          </a:r>
          <a:r>
            <a:rPr lang="ru-RU" sz="1800" b="1" kern="1200" spc="-2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классных </a:t>
          </a:r>
          <a:r>
            <a:rPr lang="ru-RU" sz="1800" b="1" kern="1200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-19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5317172" y="-3927325"/>
        <a:ext cx="1287033" cy="9150762"/>
      </dsp:txXfrm>
    </dsp:sp>
    <dsp:sp modelId="{53040696-84EE-4F4A-AE83-37FA6B720903}">
      <dsp:nvSpPr>
        <dsp:cNvPr id="0" name=""/>
        <dsp:cNvSpPr/>
      </dsp:nvSpPr>
      <dsp:spPr>
        <a:xfrm rot="5400000">
          <a:off x="-296851" y="2089909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2.</a:t>
          </a:r>
          <a:endParaRPr lang="ru-RU" sz="3800" kern="1200" dirty="0"/>
        </a:p>
      </dsp:txBody>
      <dsp:txXfrm rot="5400000">
        <a:off x="-296851" y="2089909"/>
        <a:ext cx="1979011" cy="1385308"/>
      </dsp:txXfrm>
    </dsp:sp>
    <dsp:sp modelId="{13AE9330-5A7A-4E10-A7A6-CF71EE677CA8}">
      <dsp:nvSpPr>
        <dsp:cNvPr id="0" name=""/>
        <dsp:cNvSpPr/>
      </dsp:nvSpPr>
      <dsp:spPr>
        <a:xfrm rot="5400000">
          <a:off x="5317510" y="-2139144"/>
          <a:ext cx="1286357" cy="9150762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(назначить)</a:t>
          </a:r>
          <a:r>
            <a:rPr lang="ru-RU" sz="1800" b="1" kern="1200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ответственного</a:t>
          </a:r>
          <a:r>
            <a:rPr lang="ru-RU" sz="1800" b="1" kern="1200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районе и в </a:t>
          </a:r>
          <a:r>
            <a:rPr lang="ru-RU" sz="18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каждой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ОО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организационно-методическое</a:t>
          </a:r>
          <a:r>
            <a:rPr lang="ru-RU" sz="1800" b="1" kern="1200" spc="-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сопровождение</a:t>
          </a:r>
          <a:r>
            <a:rPr lang="ru-RU" sz="1800" b="1" kern="1200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1800" b="1" kern="1200" spc="4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</a:t>
          </a:r>
          <a:r>
            <a:rPr lang="ru-RU" sz="1800" b="1" kern="1200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 реализации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проекта</a:t>
          </a:r>
          <a:r>
            <a:rPr lang="ru-RU" sz="1800" b="1" kern="1200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1800" b="1" kern="1200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18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kern="1200" spc="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-2023 учебном</a:t>
          </a:r>
          <a:r>
            <a:rPr lang="ru-RU" sz="1800" b="1" kern="1200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году.</a:t>
          </a:r>
          <a:endParaRPr lang="ru-RU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 rot="5400000">
        <a:off x="5317510" y="-2139144"/>
        <a:ext cx="1286357" cy="9150762"/>
      </dsp:txXfrm>
    </dsp:sp>
    <dsp:sp modelId="{11E3FAF1-0AB6-4453-8512-6C6A030E5EDD}">
      <dsp:nvSpPr>
        <dsp:cNvPr id="0" name=""/>
        <dsp:cNvSpPr/>
      </dsp:nvSpPr>
      <dsp:spPr>
        <a:xfrm rot="5400000">
          <a:off x="-296851" y="3878428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3.</a:t>
          </a:r>
          <a:endParaRPr lang="ru-RU" sz="3800" kern="1200" dirty="0"/>
        </a:p>
      </dsp:txBody>
      <dsp:txXfrm rot="5400000">
        <a:off x="-296851" y="3878428"/>
        <a:ext cx="1979011" cy="1385308"/>
      </dsp:txXfrm>
    </dsp:sp>
    <dsp:sp modelId="{7BE07E8D-B6BC-40E2-81F4-3B91A98B5534}">
      <dsp:nvSpPr>
        <dsp:cNvPr id="0" name=""/>
        <dsp:cNvSpPr/>
      </dsp:nvSpPr>
      <dsp:spPr>
        <a:xfrm rot="5400000">
          <a:off x="5317510" y="-350626"/>
          <a:ext cx="1286357" cy="9150762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очные</a:t>
          </a:r>
          <a:r>
            <a:rPr lang="ru-RU" sz="1800" b="1" kern="1200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площадки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800" b="1" kern="1200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совместного</a:t>
          </a:r>
          <a:r>
            <a:rPr lang="ru-RU" sz="1800" b="1" kern="1200" spc="-4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kern="1200" spc="4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трансляции «Классного</a:t>
          </a:r>
          <a:r>
            <a:rPr lang="ru-RU" sz="1800" b="1" kern="1200" spc="-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Марафона»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(20, 27 июня,</a:t>
          </a:r>
          <a:r>
            <a:rPr lang="ru-RU" sz="18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kern="1200" spc="-4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kern="1200" spc="4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10.00)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последующим</a:t>
          </a:r>
          <a:r>
            <a:rPr lang="ru-RU" sz="1800" b="1" kern="1200" spc="-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обсуждением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выполнением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практических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заданий.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5317510" y="-350626"/>
        <a:ext cx="1286357" cy="91507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3B26F-0AB9-44F5-B744-BBDD2AAF2C10}">
      <dsp:nvSpPr>
        <dsp:cNvPr id="0" name=""/>
        <dsp:cNvSpPr/>
      </dsp:nvSpPr>
      <dsp:spPr>
        <a:xfrm rot="5400000">
          <a:off x="-296851" y="301390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4.</a:t>
          </a:r>
          <a:endParaRPr lang="ru-RU" sz="3800" kern="1200" dirty="0"/>
        </a:p>
      </dsp:txBody>
      <dsp:txXfrm rot="5400000">
        <a:off x="-296851" y="301390"/>
        <a:ext cx="1979011" cy="1385308"/>
      </dsp:txXfrm>
    </dsp:sp>
    <dsp:sp modelId="{5FBFA2EB-A0D5-48AE-B56F-3FE7B50A5B50}">
      <dsp:nvSpPr>
        <dsp:cNvPr id="0" name=""/>
        <dsp:cNvSpPr/>
      </dsp:nvSpPr>
      <dsp:spPr>
        <a:xfrm rot="5400000">
          <a:off x="5440003" y="-4050155"/>
          <a:ext cx="1287033" cy="9396423"/>
        </a:xfrm>
        <a:prstGeom prst="round2Same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Организовать</a:t>
          </a:r>
          <a:r>
            <a:rPr lang="ru-RU" sz="18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участие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регионального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актива</a:t>
          </a:r>
          <a:r>
            <a:rPr lang="ru-RU" sz="1800" b="1" kern="1200" spc="-7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kern="1200" spc="-6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37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43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региональных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практикум</a:t>
          </a:r>
          <a:r>
            <a:rPr lang="ru-RU" sz="1800" b="1" strike="sngStrike" kern="1200" spc="-1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ах</a:t>
          </a:r>
          <a:r>
            <a:rPr lang="ru-RU" sz="1800" b="1" strike="sngStrike" kern="1200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strike="sngStrike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27 июня,</a:t>
          </a:r>
          <a:r>
            <a:rPr lang="ru-RU" sz="1800" b="1" kern="1200" spc="-2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kern="1200" spc="-3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kern="1200" spc="44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="1" kern="1200" spc="1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12.00</a:t>
          </a:r>
          <a:r>
            <a:rPr lang="ru-RU" sz="1800" b="1" kern="1200" spc="-3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2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800" b="1" kern="1200" spc="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14.00)</a:t>
          </a:r>
          <a:r>
            <a:rPr lang="ru-RU" sz="1800" b="1" kern="1200" spc="-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 системе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опросов</a:t>
          </a:r>
          <a:r>
            <a:rPr lang="ru-RU" sz="18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Академии </a:t>
          </a:r>
          <a:r>
            <a:rPr lang="ru-RU" sz="18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России</a:t>
          </a:r>
          <a:r>
            <a:rPr lang="ru-RU" sz="1800" b="1" kern="1200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(обратная связь).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5440003" y="-4050155"/>
        <a:ext cx="1287033" cy="9396423"/>
      </dsp:txXfrm>
    </dsp:sp>
    <dsp:sp modelId="{53040696-84EE-4F4A-AE83-37FA6B720903}">
      <dsp:nvSpPr>
        <dsp:cNvPr id="0" name=""/>
        <dsp:cNvSpPr/>
      </dsp:nvSpPr>
      <dsp:spPr>
        <a:xfrm rot="5400000">
          <a:off x="-296851" y="2089909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5.</a:t>
          </a:r>
          <a:endParaRPr lang="ru-RU" sz="3800" kern="1200" dirty="0"/>
        </a:p>
      </dsp:txBody>
      <dsp:txXfrm rot="5400000">
        <a:off x="-296851" y="2089909"/>
        <a:ext cx="1979011" cy="1385308"/>
      </dsp:txXfrm>
    </dsp:sp>
    <dsp:sp modelId="{13AE9330-5A7A-4E10-A7A6-CF71EE677CA8}">
      <dsp:nvSpPr>
        <dsp:cNvPr id="0" name=""/>
        <dsp:cNvSpPr/>
      </dsp:nvSpPr>
      <dsp:spPr>
        <a:xfrm rot="5400000">
          <a:off x="5440341" y="-2261975"/>
          <a:ext cx="1286357" cy="9396423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kern="1200" spc="-3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дать информацию</a:t>
          </a:r>
          <a:r>
            <a:rPr lang="ru-RU" sz="2000" b="1" kern="1200" spc="-4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количестве</a:t>
          </a:r>
          <a:r>
            <a:rPr lang="ru-RU" sz="2000" b="1" kern="1200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руководителей, вовлеченных</a:t>
          </a:r>
          <a:r>
            <a:rPr lang="ru-RU" sz="2000" b="1" kern="1200" spc="-4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занятия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Классного</a:t>
          </a:r>
          <a:r>
            <a:rPr lang="ru-RU" sz="2000" b="1" kern="1200" spc="-2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Марафона,</a:t>
          </a:r>
          <a:r>
            <a:rPr lang="ru-RU" sz="2000" b="1" kern="1200" spc="4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курсы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ПК</a:t>
          </a:r>
          <a:r>
            <a:rPr lang="ru-RU" sz="2000" b="1" kern="1200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базе Академии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5440341" y="-2261975"/>
        <a:ext cx="1286357" cy="9396423"/>
      </dsp:txXfrm>
    </dsp:sp>
    <dsp:sp modelId="{11E3FAF1-0AB6-4453-8512-6C6A030E5EDD}">
      <dsp:nvSpPr>
        <dsp:cNvPr id="0" name=""/>
        <dsp:cNvSpPr/>
      </dsp:nvSpPr>
      <dsp:spPr>
        <a:xfrm rot="5400000">
          <a:off x="-296851" y="3878428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6.</a:t>
          </a:r>
          <a:endParaRPr lang="ru-RU" sz="3800" kern="1200" dirty="0"/>
        </a:p>
      </dsp:txBody>
      <dsp:txXfrm rot="5400000">
        <a:off x="-296851" y="3878428"/>
        <a:ext cx="1979011" cy="1385308"/>
      </dsp:txXfrm>
    </dsp:sp>
    <dsp:sp modelId="{7BE07E8D-B6BC-40E2-81F4-3B91A98B5534}">
      <dsp:nvSpPr>
        <dsp:cNvPr id="0" name=""/>
        <dsp:cNvSpPr/>
      </dsp:nvSpPr>
      <dsp:spPr>
        <a:xfrm rot="5400000">
          <a:off x="5440341" y="-473456"/>
          <a:ext cx="1286357" cy="9396423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kern="1200" spc="-2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kern="1200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предоставить</a:t>
          </a:r>
          <a:r>
            <a:rPr lang="ru-RU" sz="2000" b="1" kern="1200" spc="4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актуальный</a:t>
          </a:r>
          <a:r>
            <a:rPr lang="ru-RU" sz="2000" b="1" kern="1200" spc="-3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опыт</a:t>
          </a:r>
          <a:r>
            <a:rPr lang="ru-RU" sz="2000" b="1" kern="1200" spc="4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2000" b="1" kern="1200" spc="-3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проведения классных</a:t>
          </a:r>
          <a:r>
            <a:rPr lang="ru-RU" sz="2000" b="1" kern="1200" spc="-1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2000" b="1" kern="1200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2000" b="1" kern="1200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20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kern="1200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школах</a:t>
          </a:r>
          <a:r>
            <a:rPr lang="ru-RU" sz="2000" b="1" kern="1200" spc="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района.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(с сентября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2022)</a:t>
          </a:r>
          <a:endParaRPr lang="ru-RU" sz="20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5440341" y="-473456"/>
        <a:ext cx="1286357" cy="93964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3655F-BB94-48E1-93FC-5E61B7AF6E23}">
      <dsp:nvSpPr>
        <dsp:cNvPr id="0" name=""/>
        <dsp:cNvSpPr/>
      </dsp:nvSpPr>
      <dsp:spPr>
        <a:xfrm>
          <a:off x="667878" y="122661"/>
          <a:ext cx="2383295" cy="1361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20 июня 2022 г.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7878" y="122661"/>
        <a:ext cx="2383295" cy="907620"/>
      </dsp:txXfrm>
    </dsp:sp>
    <dsp:sp modelId="{61CAF86B-6C2B-4EB1-A633-ECA9ADA80952}">
      <dsp:nvSpPr>
        <dsp:cNvPr id="0" name=""/>
        <dsp:cNvSpPr/>
      </dsp:nvSpPr>
      <dsp:spPr>
        <a:xfrm>
          <a:off x="76902" y="1836799"/>
          <a:ext cx="3241544" cy="29064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  <a:scene3d>
            <a:camera prst="perspectiveLeft"/>
            <a:lightRig rig="threePt" dir="t"/>
          </a:scene3d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Министерство просвещения РФ ФГАОУ ДПО «Академия </a:t>
          </a: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Минпросвещения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России</a:t>
          </a: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»</a:t>
          </a:r>
          <a:endParaRPr lang="ru-RU" sz="1700" kern="1200" dirty="0"/>
        </a:p>
      </dsp:txBody>
      <dsp:txXfrm>
        <a:off x="76902" y="1836799"/>
        <a:ext cx="3241544" cy="2906420"/>
      </dsp:txXfrm>
    </dsp:sp>
    <dsp:sp modelId="{82B153EB-9D8D-460A-9A3F-66C614E5A280}">
      <dsp:nvSpPr>
        <dsp:cNvPr id="0" name=""/>
        <dsp:cNvSpPr/>
      </dsp:nvSpPr>
      <dsp:spPr>
        <a:xfrm rot="89320">
          <a:off x="3305897" y="786502"/>
          <a:ext cx="744434" cy="59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89320">
        <a:off x="3305897" y="786502"/>
        <a:ext cx="744434" cy="593371"/>
      </dsp:txXfrm>
    </dsp:sp>
    <dsp:sp modelId="{A1C55804-9CF4-47E8-BF6D-99FBF44985B1}">
      <dsp:nvSpPr>
        <dsp:cNvPr id="0" name=""/>
        <dsp:cNvSpPr/>
      </dsp:nvSpPr>
      <dsp:spPr>
        <a:xfrm>
          <a:off x="4455294" y="221088"/>
          <a:ext cx="2383295" cy="1361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27 июня 2022 г.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5294" y="221088"/>
        <a:ext cx="2383295" cy="907620"/>
      </dsp:txXfrm>
    </dsp:sp>
    <dsp:sp modelId="{D623B072-2F3F-4065-AD20-9E0DFBCDBD5A}">
      <dsp:nvSpPr>
        <dsp:cNvPr id="0" name=""/>
        <dsp:cNvSpPr/>
      </dsp:nvSpPr>
      <dsp:spPr>
        <a:xfrm>
          <a:off x="4340417" y="2886926"/>
          <a:ext cx="2549697" cy="25612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школьных  команд (</a:t>
          </a: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команд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СПО) муниципальных органов управления образованием</a:t>
          </a:r>
          <a:endParaRPr lang="ru-RU" sz="1600" kern="1200" dirty="0"/>
        </a:p>
      </dsp:txBody>
      <dsp:txXfrm>
        <a:off x="4340417" y="2886926"/>
        <a:ext cx="2549697" cy="2561288"/>
      </dsp:txXfrm>
    </dsp:sp>
    <dsp:sp modelId="{A1F1EF46-F45F-44EF-8A80-786AD7E83E9B}">
      <dsp:nvSpPr>
        <dsp:cNvPr id="0" name=""/>
        <dsp:cNvSpPr/>
      </dsp:nvSpPr>
      <dsp:spPr>
        <a:xfrm rot="21558411">
          <a:off x="7207754" y="691558"/>
          <a:ext cx="772136" cy="59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58411">
        <a:off x="7207754" y="691558"/>
        <a:ext cx="772136" cy="593371"/>
      </dsp:txXfrm>
    </dsp:sp>
    <dsp:sp modelId="{26FE6372-AB65-48D3-9B26-7A444C2FEC1B}">
      <dsp:nvSpPr>
        <dsp:cNvPr id="0" name=""/>
        <dsp:cNvSpPr/>
      </dsp:nvSpPr>
      <dsp:spPr>
        <a:xfrm>
          <a:off x="8295345" y="174630"/>
          <a:ext cx="2383295" cy="1361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 1,8,125,22 августа 2022г.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95345" y="174630"/>
        <a:ext cx="2383295" cy="907620"/>
      </dsp:txXfrm>
    </dsp:sp>
    <dsp:sp modelId="{6617B87F-1849-4115-ADB7-0B777E44443A}">
      <dsp:nvSpPr>
        <dsp:cNvPr id="0" name=""/>
        <dsp:cNvSpPr/>
      </dsp:nvSpPr>
      <dsp:spPr>
        <a:xfrm>
          <a:off x="8348252" y="2888257"/>
          <a:ext cx="2383295" cy="2409376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   классных руководителей (кураторов СПО)  общеобразовательных организаций Чеченской Республики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48252" y="2888257"/>
        <a:ext cx="2383295" cy="24093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958730-A964-4680-99EE-915D42802961}">
      <dsp:nvSpPr>
        <dsp:cNvPr id="0" name=""/>
        <dsp:cNvSpPr/>
      </dsp:nvSpPr>
      <dsp:spPr>
        <a:xfrm>
          <a:off x="0" y="0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Первая ступень каскада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обучение муниципальных команд. (прослушивание трансляций, решение кейсов, заданий  для дальнейшего транслирования их  в следующем уровне каскада).</a:t>
          </a:r>
          <a:endParaRPr lang="ru-RU" sz="2400" kern="1200" dirty="0"/>
        </a:p>
      </dsp:txBody>
      <dsp:txXfrm>
        <a:off x="2388222" y="0"/>
        <a:ext cx="8889795" cy="1326186"/>
      </dsp:txXfrm>
    </dsp:sp>
    <dsp:sp modelId="{3705D10B-A1FA-4506-BA2A-CF58C2C5D450}">
      <dsp:nvSpPr>
        <dsp:cNvPr id="0" name=""/>
        <dsp:cNvSpPr/>
      </dsp:nvSpPr>
      <dsp:spPr>
        <a:xfrm flipH="1">
          <a:off x="97780" y="105999"/>
          <a:ext cx="1476315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6CBB0-702F-4F87-8B0B-D29EF6BE2DEA}">
      <dsp:nvSpPr>
        <dsp:cNvPr id="0" name=""/>
        <dsp:cNvSpPr/>
      </dsp:nvSpPr>
      <dsp:spPr>
        <a:xfrm>
          <a:off x="0" y="1458804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Вторая ступень каскада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обучение муниципальными командами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школьных команд. </a:t>
          </a:r>
          <a:endParaRPr lang="ru-RU" sz="2400" kern="1200" dirty="0"/>
        </a:p>
      </dsp:txBody>
      <dsp:txXfrm>
        <a:off x="2388222" y="1458804"/>
        <a:ext cx="8889795" cy="1326186"/>
      </dsp:txXfrm>
    </dsp:sp>
    <dsp:sp modelId="{4F6CDB7A-2879-461D-A232-D5A1DC2B1645}">
      <dsp:nvSpPr>
        <dsp:cNvPr id="0" name=""/>
        <dsp:cNvSpPr/>
      </dsp:nvSpPr>
      <dsp:spPr>
        <a:xfrm>
          <a:off x="125502" y="1576803"/>
          <a:ext cx="1479427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3D52-D51F-41F9-8FCA-B2D389419A13}">
      <dsp:nvSpPr>
        <dsp:cNvPr id="0" name=""/>
        <dsp:cNvSpPr/>
      </dsp:nvSpPr>
      <dsp:spPr>
        <a:xfrm>
          <a:off x="0" y="2704637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Третья ступень каскада</a:t>
          </a: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 -     школьные команды проводят аналогичные обучения</a:t>
          </a: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для педагогических коллективов ОО (классных руководителей. кураторов СПО).</a:t>
          </a:r>
          <a:endParaRPr lang="ru-RU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>
        <a:off x="2388222" y="2704637"/>
        <a:ext cx="8889795" cy="1326186"/>
      </dsp:txXfrm>
    </dsp:sp>
    <dsp:sp modelId="{C7385C9B-1623-44B5-83C6-F3BE0E0DE8B1}">
      <dsp:nvSpPr>
        <dsp:cNvPr id="0" name=""/>
        <dsp:cNvSpPr/>
      </dsp:nvSpPr>
      <dsp:spPr>
        <a:xfrm>
          <a:off x="118521" y="2877187"/>
          <a:ext cx="1538953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9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6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9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7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7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6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6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4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E844-B559-4537-A3A5-1BA669D94696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9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pkpro.ru/razgovory-o-vazhnom/" TargetMode="External"/><Relationship Id="rId3" Type="http://schemas.openxmlformats.org/officeDocument/2006/relationships/hyperlink" Target="https://vk.com/video-213221936_456239048" TargetMode="External"/><Relationship Id="rId7" Type="http://schemas.openxmlformats.org/officeDocument/2006/relationships/hyperlink" Target="https://apkpro.ru/upload/docs/razgovory-o-vazhnom/%D0%A0%D0%B0%D0%B1%D0%BE%D1%82%D1%8B%20%D0%BF%D0%BE%D0%B1%D0%B5%D0%B4%D0%B8%D1%82%D0%B5%D0%BB%D0%B5%D0%B9%20%D0%B8%20%D0%BB%D0%B0%D1%83%D1%80%D0%B5%D0%B0%D1%82%D0%BE%D0%B2%20%D0%BA%D0%BE%D0%BD%D0%BA%D1%83%D1%80%D1%81%D0%B0.zip" TargetMode="External"/><Relationship Id="rId2" Type="http://schemas.openxmlformats.org/officeDocument/2006/relationships/hyperlink" Target="https://rutube.ru/video/ee8c804d97f16360c1b9d366cc4803b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kpro.ru/upload/docs/razgovory-o-vazhnom/%D0%A1%D1%82%D1%80%D0%B0%D1%82%D0%B5%D0%B3%D0%B8%D1%8F%20%D1%80%D0%B0%D0%B7%D0%B2%D0%B8%D1%82%D0%B8%D1%8F%20%D0%B2%D0%BE%D1%81%D0%BF%D0%B8%D1%82%D0%B0%D0%BD%D0%B8%D1%8F.pdf" TargetMode="External"/><Relationship Id="rId5" Type="http://schemas.openxmlformats.org/officeDocument/2006/relationships/hyperlink" Target="https://apkpro.ru/upload/docs/%D0%9A%D0%BB%D0%B0%D1%81%D1%81%D0%BD%D1%8B%D0%B9%20%D0%BC%D0%B0%D1%80%D0%B0%D1%84%D0%BE%D0%BD%2020.06%202022%20%D0%9C%D0%B0%D1%82%D0%B5%D1%80%D0%B8%D0%B0%D0%BB%D1%8B%20%D0%B4%D0%BB%D1%8F%20%D1%80%D0%B5%D0%B3%D0%B8%D0%BE%D0%BD%D0%B0%D0%BB%D1%8C%D0%BD%D1%8B%D1%85%20%D0%BF%D0%BB%D0%BE%D1%89%D0%B0%D0%B4%D0%BE%D0%BA.pdf" TargetMode="External"/><Relationship Id="rId4" Type="http://schemas.openxmlformats.org/officeDocument/2006/relationships/hyperlink" Target="https://apkpro.ru/upload/docs/razgovory-o-vazhnom/%D0%9E%D0%B1%20%D0%B8%D1%81%D0%BF%D0%BE%D0%BB%D1%8C%D0%B7%D0%BE%D0%B2%D0%B0%D0%BD%D0%B8%D0%B8%20%D0%B3%D0%BE%D1%81%D1%83%D0%B4%D0%B0%D1%80%D1%81%D1%82%D0%B2%D0%B5%D0%BD%D0%BD%D1%8B%D1%85%20%D1%81%D0%B8%D0%BC%D0%B2%D0%BE%D0%BB%D0%BE%D0%B2%20%D0%A0%D0%A4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azgovory_o_vazhnom" TargetMode="External"/><Relationship Id="rId2" Type="http://schemas.openxmlformats.org/officeDocument/2006/relationships/hyperlink" Target="mailto:classteacher@apkpro.ru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apkpro.ru/razgovory-o-vazhn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zalla.ru/project/con_important" TargetMode="External"/><Relationship Id="rId5" Type="http://schemas.openxmlformats.org/officeDocument/2006/relationships/hyperlink" Target="https://rutube.ru/video/3294bfca30056907db6429b976c5a0ed/" TargetMode="External"/><Relationship Id="rId4" Type="http://schemas.openxmlformats.org/officeDocument/2006/relationships/hyperlink" Target="https://edsoo.ru/Vneurochnaya_deyatelnost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3294bfca30056907db6429b976c5a0ed/" TargetMode="External"/><Relationship Id="rId2" Type="http://schemas.openxmlformats.org/officeDocument/2006/relationships/hyperlink" Target="https://edsoo.ru/Vneurochnaya_deyatelnost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Разговоры о важном. Сервис для классных руководи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29" y="576197"/>
            <a:ext cx="10175965" cy="20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18903" y="2730674"/>
            <a:ext cx="10215155" cy="27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79"/>
              </a:lnSpc>
            </a:pPr>
            <a:r>
              <a:rPr lang="ru-RU" sz="2000" b="1" spc="-2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ПОДГОТОВКА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КЛАССНЫХ </a:t>
            </a:r>
            <a:r>
              <a:rPr lang="ru-RU" sz="2000" b="1" spc="-17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РУКОВОДИТЕЛЕЙ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 РЕАЛИЗАЦИИ</a:t>
            </a:r>
            <a:r>
              <a:rPr lang="ru-RU" sz="2000" b="1" spc="-48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ПРОЕКТА</a:t>
            </a:r>
          </a:p>
          <a:p>
            <a:pPr algn="ctr">
              <a:lnSpc>
                <a:spcPts val="3579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«РАЗГОВОРЫ О ВАЖНОМ»</a:t>
            </a:r>
          </a:p>
          <a:p>
            <a:pPr algn="ctr">
              <a:lnSpc>
                <a:spcPts val="3579"/>
              </a:lnSpc>
            </a:pPr>
            <a:r>
              <a:rPr lang="ru-RU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ДИСКУССИЯ</a:t>
            </a: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01 августа 2022 года</a:t>
            </a:r>
            <a:endParaRPr lang="ru-RU" sz="1400" b="1" dirty="0">
              <a:solidFill>
                <a:srgbClr val="002060"/>
              </a:solidFill>
              <a:latin typeface="VBKDQN+Arial Bold"/>
              <a:cs typeface="VBKDQN+Arial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УИЗА\Desktop\скрин\Скриншот 13-07-2022 14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87" y="0"/>
            <a:ext cx="117595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УИЗА\Desktop\скрин\Скриншот 13-07-2022 145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12" y="0"/>
            <a:ext cx="11392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УИЗА\Desktop\скрин\Скриншот 13-07-2022 14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18" y="0"/>
            <a:ext cx="1168319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364776" y="-1"/>
            <a:ext cx="10126639" cy="1985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911"/>
              </a:lnSpc>
            </a:pPr>
            <a:endParaRPr lang="ru-RU" b="1" spc="-1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911"/>
              </a:lnSpc>
            </a:pPr>
            <a:r>
              <a:rPr lang="ru-RU" sz="2400" b="1" spc="-1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spc="-4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>
              <a:lnSpc>
                <a:spcPts val="3911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 новый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для классных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кураторов групп в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колледжах «Разговоры о важном»</a:t>
            </a:r>
          </a:p>
          <a:p>
            <a:pPr>
              <a:lnSpc>
                <a:spcPts val="3911"/>
              </a:lnSpc>
            </a:pPr>
            <a:endParaRPr lang="ru-RU" sz="2800" b="1" spc="-1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112" y="2078769"/>
            <a:ext cx="11027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95"/>
              </a:lnSpc>
            </a:pPr>
            <a:r>
              <a:rPr lang="ru-RU" sz="2400" b="1" spc="-2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spc="3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Марафона:</a:t>
            </a:r>
            <a:r>
              <a:rPr lang="ru-RU" sz="2400" b="1" spc="62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знакомство классных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sz="2400" b="1" spc="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важном»,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3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 форматом</a:t>
            </a:r>
            <a:r>
              <a:rPr lang="ru-RU" sz="24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планом</a:t>
            </a:r>
            <a:r>
              <a:rPr lang="ru-RU" sz="2400" b="1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реализации.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318" y="3325025"/>
            <a:ext cx="11300346" cy="34255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марафона:</a:t>
            </a:r>
          </a:p>
          <a:p>
            <a:pPr>
              <a:lnSpc>
                <a:spcPts val="2929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знакомство</a:t>
            </a:r>
            <a:r>
              <a:rPr lang="ru-RU" sz="24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важном»,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форматом и планом реализации;</a:t>
            </a:r>
          </a:p>
          <a:p>
            <a:pPr>
              <a:lnSpc>
                <a:spcPts val="2879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</a:t>
            </a:r>
            <a:r>
              <a:rPr lang="ru-RU" sz="24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приоритетов</a:t>
            </a:r>
            <a:r>
              <a:rPr lang="ru-RU" sz="2400" b="1" spc="2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ru-RU" sz="2400" b="1" spc="-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sz="2400" b="1" spc="2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ценностных</a:t>
            </a:r>
            <a:r>
              <a:rPr lang="ru-RU" sz="2400" b="1" spc="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воспитания и социализации подрастающего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поколения;</a:t>
            </a:r>
          </a:p>
          <a:p>
            <a:pPr>
              <a:lnSpc>
                <a:spcPts val="2881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организационно-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ru-RU" sz="2400" b="1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поддержки при </a:t>
            </a:r>
            <a:r>
              <a:rPr lang="ru-RU" sz="24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еженедельных</a:t>
            </a:r>
            <a:r>
              <a:rPr lang="ru-RU" sz="24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внеурочных занятий «Разговор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47537" y="0"/>
            <a:ext cx="1040731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405" y="1152395"/>
            <a:ext cx="162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проекте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949" y="1534356"/>
            <a:ext cx="898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9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Задачи марафона</a:t>
            </a:r>
            <a:r>
              <a:rPr lang="ru-RU" b="1" spc="88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+</a:t>
            </a:r>
            <a:r>
              <a:rPr lang="ru-RU" b="1" spc="448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KCAURV+Calibri Bold"/>
                <a:cs typeface="KCAURV+Calibri Bold"/>
              </a:rPr>
              <a:t>C</a:t>
            </a: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сылки</a:t>
            </a:r>
            <a:r>
              <a:rPr lang="ru-RU" b="1" spc="-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подключение</a:t>
            </a:r>
            <a:r>
              <a:rPr lang="ru-RU" b="1" spc="-3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трансляции</a:t>
            </a:r>
            <a:r>
              <a:rPr lang="ru-RU" b="1" spc="417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(</a:t>
            </a:r>
            <a:r>
              <a:rPr lang="ru-RU" b="1" u="sng" dirty="0" err="1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Rutube</a:t>
            </a:r>
            <a:r>
              <a:rPr lang="ru-RU" dirty="0" smtClean="0">
                <a:solidFill>
                  <a:srgbClr val="000000"/>
                </a:solidFill>
                <a:latin typeface="NLINJN+Calibri"/>
                <a:cs typeface="NLINJN+Calibri"/>
              </a:rPr>
              <a:t>,</a:t>
            </a:r>
            <a:r>
              <a:rPr lang="ru-RU" spc="-27" dirty="0" smtClean="0">
                <a:solidFill>
                  <a:srgbClr val="000000"/>
                </a:solidFill>
                <a:latin typeface="NLINJN+Calibri"/>
                <a:cs typeface="NLINJN+Calibri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VK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)</a:t>
            </a:r>
            <a:endParaRPr lang="ru-RU" b="1" dirty="0">
              <a:solidFill>
                <a:srgbClr val="00000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4" y="1926239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Анонсы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02" y="2264441"/>
            <a:ext cx="351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Архив Классного</a:t>
            </a:r>
            <a:r>
              <a:rPr lang="ru-RU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марафона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063" y="2602644"/>
            <a:ext cx="1596912" cy="384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Документы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737" y="3086699"/>
            <a:ext cx="97786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Об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использовании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государственных</a:t>
            </a:r>
            <a:r>
              <a:rPr lang="ru-RU" u="sng" spc="4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символов</a:t>
            </a:r>
          </a:p>
          <a:p>
            <a:pPr marL="304800" marR="0">
              <a:lnSpc>
                <a:spcPts val="1771"/>
              </a:lnSpc>
              <a:spcBef>
                <a:spcPts val="246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Классный</a:t>
            </a:r>
            <a:r>
              <a:rPr lang="ru-RU" u="sng" spc="4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марафон</a:t>
            </a:r>
            <a:r>
              <a:rPr lang="ru-RU" u="sng" spc="2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региональных</a:t>
            </a:r>
            <a:r>
              <a:rPr lang="ru-RU" u="sng" spc="7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площадок</a:t>
            </a:r>
            <a:r>
              <a:rPr lang="ru-RU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Ссылка на </a:t>
            </a:r>
            <a:r>
              <a:rPr lang="ru-RU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подключение</a:t>
            </a:r>
            <a:r>
              <a:rPr lang="ru-RU" spc="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b="1" spc="-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Классный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марафон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27.06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региональных</a:t>
            </a:r>
            <a:r>
              <a:rPr lang="ru-RU" u="sng" spc="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площадок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 на подключение</a:t>
            </a:r>
            <a:r>
              <a:rPr lang="ru-RU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Стратегия</a:t>
            </a:r>
            <a:r>
              <a:rPr lang="ru-RU" u="sng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развития</a:t>
            </a:r>
            <a:r>
              <a:rPr lang="ru-RU" u="sng" spc="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воспитания</a:t>
            </a:r>
          </a:p>
          <a:p>
            <a:pPr marL="254508" marR="0">
              <a:lnSpc>
                <a:spcPts val="1948"/>
              </a:lnSpc>
              <a:spcBef>
                <a:spcPts val="189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763" y="4656912"/>
            <a:ext cx="1281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Полезное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367" y="4903118"/>
            <a:ext cx="10805786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71"/>
              </a:lnSpc>
            </a:pPr>
            <a:endParaRPr lang="ru-RU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ts val="1771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ZIP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ВККР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(Всероссийский</a:t>
            </a:r>
            <a:r>
              <a:rPr lang="ru-RU" u="sng" spc="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конкурс</a:t>
            </a:r>
            <a:r>
              <a:rPr lang="ru-RU" u="sng" spc="2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среди</a:t>
            </a:r>
            <a:r>
              <a:rPr lang="ru-RU" u="sng" spc="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классных</a:t>
            </a:r>
            <a:r>
              <a:rPr lang="ru-RU" u="sng" spc="3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руководителей</a:t>
            </a:r>
            <a:r>
              <a:rPr lang="ru-RU" u="sng" spc="4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на</a:t>
            </a:r>
            <a:r>
              <a:rPr lang="ru-RU" u="sng" spc="1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лучшие</a:t>
            </a:r>
          </a:p>
          <a:p>
            <a:pPr>
              <a:lnSpc>
                <a:spcPts val="1771"/>
              </a:lnSpc>
              <a:spcBef>
                <a:spcPts val="246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методические</a:t>
            </a:r>
            <a:r>
              <a:rPr lang="ru-RU" u="sng" spc="4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разработки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воспитательных</a:t>
            </a:r>
            <a:r>
              <a:rPr lang="ru-RU" u="sng" spc="3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мероприятий).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Работы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победителей</a:t>
            </a:r>
            <a:r>
              <a:rPr lang="ru-RU" u="sng" spc="5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лауреатов</a:t>
            </a:r>
          </a:p>
          <a:p>
            <a:pPr>
              <a:lnSpc>
                <a:spcPts val="1771"/>
              </a:lnSpc>
              <a:spcBef>
                <a:spcPts val="284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2021</a:t>
            </a:r>
            <a:r>
              <a:rPr lang="ru-RU" u="sng" spc="-1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2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года</a:t>
            </a:r>
            <a:endParaRPr lang="ru-RU" u="sng" spc="-2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820" y="5987440"/>
            <a:ext cx="220002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10"/>
              </a:lnSpc>
            </a:pPr>
            <a:endParaRPr lang="ru-RU" b="1" dirty="0" smtClean="0">
              <a:solidFill>
                <a:srgbClr val="333333"/>
              </a:solidFill>
              <a:latin typeface="VBKDQN+Arial Bold"/>
              <a:cs typeface="VBKDQN+Arial Bold"/>
            </a:endParaRPr>
          </a:p>
          <a:p>
            <a:pPr>
              <a:lnSpc>
                <a:spcPts val="2010"/>
              </a:lnSpc>
            </a:pPr>
            <a:r>
              <a:rPr lang="ru-RU" b="1" dirty="0" smtClean="0">
                <a:solidFill>
                  <a:srgbClr val="333333"/>
                </a:solidFill>
                <a:latin typeface="VBKDQN+Arial Bold"/>
                <a:cs typeface="VBKDQN+Arial Bold"/>
              </a:rPr>
              <a:t>Видеоматериалы</a:t>
            </a:r>
            <a:endParaRPr lang="ru-RU" b="1" dirty="0">
              <a:solidFill>
                <a:srgbClr val="333333"/>
              </a:solidFill>
              <a:latin typeface="VBKDQN+Arial Bold"/>
              <a:cs typeface="VBKDQN+Arial Bold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6537" y="-1"/>
            <a:ext cx="9416956" cy="12146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 о важном. Сервис для классных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руководителей: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://apkpro.ru/razgovory-o-vazhnom</a:t>
            </a:r>
            <a:r>
              <a:rPr lang="en-US" sz="2000" u="sng" dirty="0" smtClean="0">
                <a:solidFill>
                  <a:srgbClr val="002060"/>
                </a:solidFill>
                <a:latin typeface="NLINJN+Calibri"/>
                <a:cs typeface="NLINJN+Calibri"/>
                <a:hlinkClick r:id="rId8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454" y="1530979"/>
            <a:ext cx="102838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Самопроверка</a:t>
            </a:r>
            <a:r>
              <a:rPr lang="ru-RU" b="1" spc="6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проводится</a:t>
            </a:r>
            <a:r>
              <a:rPr lang="ru-RU" b="1" spc="67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через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2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несколько</a:t>
            </a:r>
            <a:r>
              <a:rPr lang="ru-RU" b="1" spc="5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дней после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трансляции</a:t>
            </a:r>
            <a:r>
              <a:rPr lang="ru-RU" b="1" spc="1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и</a:t>
            </a:r>
            <a:r>
              <a:rPr lang="ru-RU" b="1" spc="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b="1" spc="2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региональной (муниципальной)</a:t>
            </a:r>
            <a:r>
              <a:rPr lang="ru-RU" b="1" spc="6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площадке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9267" y="2443376"/>
            <a:ext cx="7099290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32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NLINJN+Calibri"/>
                <a:cs typeface="NLINJN+Calibri"/>
              </a:rPr>
              <a:t>               (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пятница</a:t>
            </a:r>
            <a:r>
              <a:rPr lang="ru-RU" sz="2000" b="1" i="1" spc="1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 00:01</a:t>
            </a:r>
            <a:r>
              <a:rPr lang="ru-RU" sz="2000" b="1" i="1" spc="-17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до 23:59 (МСК</a:t>
            </a:r>
            <a:r>
              <a:rPr lang="ru-RU" sz="2000" b="1" i="1" dirty="0" smtClean="0">
                <a:solidFill>
                  <a:srgbClr val="000000"/>
                </a:solidFill>
                <a:latin typeface="VIGSEQ+Calibri Italic"/>
                <a:cs typeface="VIGSEQ+Calibri Italic"/>
              </a:rPr>
              <a:t>)</a:t>
            </a:r>
            <a:endParaRPr lang="ru-RU" sz="2000" b="1" i="1" dirty="0">
              <a:solidFill>
                <a:srgbClr val="000000"/>
              </a:solidFill>
              <a:latin typeface="VIGSEQ+Calibri Italic"/>
              <a:cs typeface="VIGSEQ+Calibri Ital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9761" y="2754376"/>
            <a:ext cx="344465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   Участие анонимное.</a:t>
            </a:r>
            <a:endParaRPr lang="ru-RU" sz="2000" b="1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312" y="3713516"/>
            <a:ext cx="10192011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Ссылка </a:t>
            </a:r>
            <a:r>
              <a:rPr lang="ru-RU" b="1" spc="-45" dirty="0" smtClean="0">
                <a:solidFill>
                  <a:srgbClr val="000000"/>
                </a:solidFill>
                <a:latin typeface="DHEFPV+Calibri"/>
                <a:cs typeface="DHEFPV+Calibri"/>
              </a:rPr>
              <a:t>будет</a:t>
            </a:r>
            <a:r>
              <a:rPr lang="ru-RU" b="1" spc="52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доступна</a:t>
            </a:r>
            <a:r>
              <a:rPr lang="ru-RU" b="1" spc="30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на сайте </a:t>
            </a:r>
            <a:r>
              <a:rPr lang="ru-RU" b="1" spc="-11" dirty="0" smtClean="0">
                <a:solidFill>
                  <a:srgbClr val="000000"/>
                </a:solidFill>
                <a:latin typeface="DHEFPV+Calibri"/>
                <a:cs typeface="DHEFPV+Calibri"/>
              </a:rPr>
              <a:t>Академии </a:t>
            </a:r>
            <a:r>
              <a:rPr lang="ru-RU" b="1" dirty="0" err="1" smtClean="0">
                <a:solidFill>
                  <a:srgbClr val="000000"/>
                </a:solidFill>
                <a:latin typeface="DHEFPV+Calibri"/>
                <a:cs typeface="DHEFPV+Calibri"/>
              </a:rPr>
              <a:t>Минпросвещения</a:t>
            </a:r>
            <a:r>
              <a:rPr lang="ru-RU" b="1" spc="23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России в 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разделе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«Разговоры</a:t>
            </a:r>
            <a:r>
              <a:rPr lang="ru-RU" b="1" spc="2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о важном.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Сервис для классных </a:t>
            </a:r>
            <a:r>
              <a:rPr lang="ru-RU" b="1" spc="-15" dirty="0" smtClean="0">
                <a:solidFill>
                  <a:srgbClr val="000000"/>
                </a:solidFill>
                <a:latin typeface="DHEFPV+Calibri"/>
                <a:cs typeface="DHEFPV+Calibri"/>
              </a:rPr>
              <a:t>руководителей».</a:t>
            </a:r>
            <a:endParaRPr lang="ru-RU" b="1" spc="-15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7391" y="4630370"/>
            <a:ext cx="7751417" cy="487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(</a:t>
            </a:r>
            <a:r>
              <a:rPr lang="ru-RU" sz="2000" b="1" i="1" spc="-1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ссылка</a:t>
            </a:r>
            <a:r>
              <a:rPr lang="ru-RU" sz="2000" b="1" i="1" spc="22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будет продублирована</a:t>
            </a:r>
            <a:r>
              <a:rPr lang="ru-RU" sz="2000" b="1" i="1" spc="2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на сайте ГБУ ДПО «ИРО ЧР»</a:t>
            </a: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)</a:t>
            </a:r>
            <a:endParaRPr lang="ru-RU" sz="2000" b="1" i="1" dirty="0">
              <a:solidFill>
                <a:srgbClr val="000000"/>
              </a:solidFill>
              <a:latin typeface="NLINJN+Calibri"/>
              <a:cs typeface="NLINJN+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51378" y="0"/>
            <a:ext cx="10194879" cy="11873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32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Участие в самопроверке</a:t>
            </a:r>
            <a:r>
              <a:rPr lang="ru-RU" sz="2800" b="1" spc="-22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по итогам</a:t>
            </a:r>
            <a:r>
              <a:rPr lang="ru-RU" sz="2800" b="1" spc="536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мероприятий «Классного</a:t>
            </a:r>
            <a:r>
              <a:rPr lang="ru-RU" sz="2800" b="1" spc="-4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марафона»</a:t>
            </a:r>
            <a:endParaRPr lang="ru-RU" sz="28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550" y="810640"/>
            <a:ext cx="8718115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6"/>
              </a:lnSpc>
            </a:pP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b="1" spc="6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b="1" spc="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подготовит</a:t>
            </a:r>
            <a:r>
              <a:rPr lang="ru-RU" b="1" spc="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классных </a:t>
            </a:r>
            <a:r>
              <a:rPr lang="ru-RU" b="1" spc="-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руководителей</a:t>
            </a:r>
            <a:r>
              <a:rPr lang="ru-RU" b="1" spc="4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</a:t>
            </a:r>
            <a:r>
              <a:rPr lang="ru-RU" b="1" spc="-1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проведению</a:t>
            </a:r>
            <a:r>
              <a:rPr lang="ru-RU" b="1" spc="5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внеурочных</a:t>
            </a:r>
            <a:r>
              <a:rPr lang="ru-RU" b="1" spc="2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 «Разговор</a:t>
            </a:r>
            <a:r>
              <a:rPr lang="ru-RU" b="1" spc="4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важном»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4465" y="1883594"/>
            <a:ext cx="1047463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сентябрь-октябрь </a:t>
            </a: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«Школа</a:t>
            </a:r>
            <a:r>
              <a:rPr lang="ru-RU" sz="20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классного</a:t>
            </a:r>
            <a:r>
              <a:rPr lang="ru-RU" sz="2000" b="1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руководителя»   - 58 часов</a:t>
            </a:r>
            <a:endParaRPr lang="ru-RU" sz="2000" b="1" spc="-1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464" y="2402546"/>
            <a:ext cx="9828757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endParaRPr lang="ru-RU" sz="2400" b="1" dirty="0" smtClean="0">
              <a:solidFill>
                <a:srgbClr val="0070C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 – </a:t>
            </a:r>
            <a:r>
              <a:rPr lang="ru-RU" sz="2000" b="1" spc="-1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>
              <a:lnSpc>
                <a:spcPts val="2929"/>
              </a:lnSpc>
            </a:pPr>
            <a:r>
              <a:rPr lang="ru-RU" sz="2000" b="1" spc="573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«Собеседник»</a:t>
            </a:r>
          </a:p>
          <a:p>
            <a:pPr marL="5181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spc="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Видео-интервью</a:t>
            </a:r>
            <a:r>
              <a:rPr lang="ru-RU" sz="2000" b="1" spc="-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«Классный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классным»:</a:t>
            </a:r>
            <a:r>
              <a:rPr lang="ru-RU" sz="2000" b="1" spc="4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ru-RU" sz="20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реальных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 marL="105155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Региональные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pPr marL="1051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Видеосюжеты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проведении реальных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классных часов</a:t>
            </a:r>
            <a:r>
              <a:rPr lang="ru-RU" sz="2000" b="1" spc="40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«Разговоры</a:t>
            </a:r>
            <a:r>
              <a:rPr lang="ru-RU" sz="20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</a:t>
            </a:r>
            <a:r>
              <a:rPr lang="ru-RU" sz="2000" b="1" spc="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20878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школах</a:t>
            </a:r>
            <a:r>
              <a:rPr lang="ru-RU" sz="2000" b="1" spc="4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234" y="4809994"/>
            <a:ext cx="250601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Контакты</a:t>
            </a:r>
            <a:r>
              <a:rPr lang="ru-RU" spc="19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Академии</a:t>
            </a:r>
            <a:r>
              <a:rPr lang="ru-RU" dirty="0" smtClean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endParaRPr lang="ru-RU" dirty="0">
              <a:solidFill>
                <a:srgbClr val="333333"/>
              </a:solidFill>
              <a:latin typeface="NLINJN+Calibri"/>
              <a:cs typeface="NLINJN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8135" y="5296039"/>
            <a:ext cx="401943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97"/>
              </a:lnSpc>
            </a:pPr>
            <a:r>
              <a:rPr lang="ru-RU" spc="-16" dirty="0" smtClean="0">
                <a:solidFill>
                  <a:srgbClr val="333333"/>
                </a:solidFill>
                <a:latin typeface="DHEFPV+Calibri"/>
                <a:cs typeface="DHEFPV+Calibri"/>
              </a:rPr>
              <a:t>Эл.</a:t>
            </a:r>
            <a:r>
              <a:rPr lang="ru-RU" spc="10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почта:</a:t>
            </a:r>
            <a:r>
              <a:rPr lang="ru-RU" spc="23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classteacher@apkpro.ru</a:t>
            </a:r>
            <a:endParaRPr lang="en-US" b="1" u="sng" dirty="0">
              <a:solidFill>
                <a:srgbClr val="0000FF"/>
              </a:solidFill>
              <a:latin typeface="KCAURV+Calibri Bold"/>
              <a:cs typeface="KCAURV+Calibri Bold"/>
              <a:hlinkClick r:id="rId2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480781" y="5665033"/>
            <a:ext cx="802647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1" dirty="0">
                <a:solidFill>
                  <a:srgbClr val="333333"/>
                </a:solidFill>
                <a:latin typeface="DHEFPV+Calibri"/>
                <a:cs typeface="DHEFPV+Calibri"/>
              </a:rPr>
              <a:t>Телеграм</a:t>
            </a:r>
            <a:r>
              <a:rPr sz="1800" dirty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r>
              <a:rPr sz="1800" spc="-13" dirty="0">
                <a:solidFill>
                  <a:srgbClr val="333333"/>
                </a:solidFill>
                <a:latin typeface="NLINJN+Calibri"/>
                <a:cs typeface="NLINJN+Calibri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https://t.me/razgovory_o_vazhnom</a:t>
            </a:r>
          </a:p>
        </p:txBody>
      </p:sp>
      <p:sp>
        <p:nvSpPr>
          <p:cNvPr id="14" name="Овал 13"/>
          <p:cNvSpPr/>
          <p:nvPr/>
        </p:nvSpPr>
        <p:spPr>
          <a:xfrm>
            <a:off x="2060812" y="0"/>
            <a:ext cx="8215952" cy="887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93"/>
              </a:lnSpc>
            </a:pPr>
            <a:r>
              <a:rPr lang="ru-RU" sz="3200" b="1" dirty="0" smtClean="0">
                <a:solidFill>
                  <a:srgbClr val="232C77"/>
                </a:solidFill>
                <a:latin typeface="JAVNVL+Times New Roman Bold"/>
                <a:cs typeface="JAVNVL+Times New Roman Bold"/>
              </a:rPr>
              <a:t>АНОНСЫ</a:t>
            </a:r>
            <a:endParaRPr lang="ru-RU" sz="3200" b="1" dirty="0">
              <a:solidFill>
                <a:srgbClr val="232C77"/>
              </a:solidFill>
              <a:latin typeface="JAVNVL+Times New Roman Bold"/>
              <a:cs typeface="JAVNVL+Times New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047" y="1091821"/>
          <a:ext cx="10536071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10687" y="-1"/>
            <a:ext cx="9471545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82638" y="0"/>
            <a:ext cx="10604311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28047" y="1091821"/>
          <a:ext cx="10781732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580767" y="2098579"/>
            <a:ext cx="11022227" cy="47594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      Старт состоится 5 сентября 2022 </a:t>
            </a:r>
            <a:r>
              <a:rPr lang="ru-RU" b="1" spc="-3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buNone/>
            </a:pPr>
            <a:endParaRPr lang="ru-RU" b="1" spc="-3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проекта</a:t>
            </a:r>
            <a:r>
              <a:rPr lang="ru-RU" b="1" spc="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взглядов,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убеждений,</a:t>
            </a:r>
            <a:r>
              <a:rPr lang="ru-RU" b="1" spc="2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ценностных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</a:t>
            </a:r>
            <a:r>
              <a:rPr lang="ru-RU" b="1" spc="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</a:t>
            </a:r>
            <a:r>
              <a:rPr lang="ru-RU" b="1" spc="-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базовых национальных</a:t>
            </a:r>
            <a:r>
              <a:rPr lang="ru-RU" b="1" spc="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7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Центральными темами</a:t>
            </a:r>
            <a:r>
              <a:rPr lang="ru-RU" b="1" spc="-1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«Разговоров</a:t>
            </a:r>
            <a:r>
              <a:rPr lang="ru-RU" b="1" spc="-2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важном»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станут: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гражданское воспитание, историческое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просвещение,</a:t>
            </a:r>
            <a:r>
              <a:rPr lang="ru-RU" b="1" spc="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нравственность,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1128" y="0"/>
            <a:ext cx="9280478" cy="2101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sz="2400" b="1" spc="6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sz="2400" b="1" spc="3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 1 сентября</a:t>
            </a:r>
            <a:r>
              <a:rPr lang="ru-RU" sz="2400" b="1" spc="55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2022 </a:t>
            </a:r>
            <a:r>
              <a:rPr lang="ru-RU" sz="2400" b="1" spc="-3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года</a:t>
            </a:r>
            <a:r>
              <a:rPr lang="ru-RU" sz="2400" b="1" spc="4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запускает в российских </a:t>
            </a:r>
            <a:r>
              <a:rPr lang="ru-RU" sz="2400" b="1" spc="-1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школах</a:t>
            </a:r>
            <a:r>
              <a:rPr lang="ru-RU" sz="2400" b="1" spc="5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 организациях</a:t>
            </a:r>
            <a:r>
              <a:rPr lang="ru-RU" sz="2400" b="1" spc="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СПО масштабный</a:t>
            </a:r>
            <a:r>
              <a:rPr lang="ru-RU" sz="2400" b="1" spc="5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проект</a:t>
            </a:r>
            <a:r>
              <a:rPr lang="ru-RU" sz="2400" b="1" spc="2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-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цикл внеурочных</a:t>
            </a:r>
            <a:r>
              <a:rPr lang="ru-RU" sz="2400" b="1" spc="30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sz="2400" b="1" spc="39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«Разговор</a:t>
            </a:r>
            <a:r>
              <a:rPr lang="ru-RU" sz="2400" b="1" spc="36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о важном»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49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6345" y="0"/>
            <a:ext cx="87345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3600" b="1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3600" b="1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307" y="1241946"/>
            <a:ext cx="10140287" cy="12010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13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ru-RU" b="1" spc="4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Академии</a:t>
            </a:r>
            <a:r>
              <a:rPr lang="ru-RU" b="1" spc="8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spc="56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</a:t>
            </a:r>
            <a:r>
              <a:rPr lang="ru-RU" b="1" spc="2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классных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spc="6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кураторов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b="1" spc="3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 «Разговор</a:t>
            </a:r>
            <a:r>
              <a:rPr lang="ru-RU" b="1" spc="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spc="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 </a:t>
            </a: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рекомендации,</a:t>
            </a:r>
            <a:r>
              <a:rPr lang="ru-RU" spc="-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видео, опросы</a:t>
            </a:r>
            <a:r>
              <a:rPr lang="ru-RU" spc="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полезные</a:t>
            </a:r>
            <a:r>
              <a:rPr lang="ru-RU" spc="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материалы)</a:t>
            </a:r>
          </a:p>
          <a:p>
            <a:pPr>
              <a:lnSpc>
                <a:spcPts val="2010"/>
              </a:lnSpc>
              <a:spcBef>
                <a:spcPts val="199"/>
              </a:spcBef>
            </a:pP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https://apkpro.ru/razgovory-o-vazhnom/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8435" y="2608997"/>
            <a:ext cx="10140287" cy="1201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38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Портал</a:t>
            </a:r>
            <a:r>
              <a:rPr lang="ru-RU" b="1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«Единое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содержание</a:t>
            </a:r>
            <a:r>
              <a:rPr lang="ru-RU" b="1" u="sng" spc="-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общего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образования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»</a:t>
            </a:r>
            <a:r>
              <a:rPr lang="ru-RU" spc="-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pc="-2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(раздел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«Внеурочная</a:t>
            </a:r>
            <a:r>
              <a:rPr lang="ru-RU" spc="-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деятельность»:</a:t>
            </a:r>
            <a:r>
              <a:rPr lang="ru-RU" spc="-3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8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«Разговор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pc="-13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важном»</a:t>
            </a:r>
            <a:r>
              <a:rPr lang="ru-RU" spc="-32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241"/>
              </a:lnSpc>
              <a:spcBef>
                <a:spcPts val="148"/>
              </a:spcBef>
            </a:pPr>
            <a:r>
              <a:rPr lang="ru-RU" spc="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ru-RU" spc="-36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https://edsoo.ru/Vneurochnaya_deyatelnost.htm</a:t>
            </a:r>
            <a:endParaRPr lang="ru-RU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4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5082" y="3933099"/>
            <a:ext cx="10140287" cy="120100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Института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развития</a:t>
            </a:r>
            <a:r>
              <a:rPr lang="ru-RU" b="1" spc="-2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spc="-3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7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РАО</a:t>
            </a:r>
            <a:r>
              <a:rPr lang="ru-RU" b="1" spc="5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(рубрика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Всероссийсие</a:t>
            </a:r>
            <a:r>
              <a:rPr lang="ru-RU" b="1" spc="-2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просветительские</a:t>
            </a:r>
            <a:r>
              <a:rPr lang="ru-RU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мероприятия»).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«Организация</a:t>
            </a:r>
            <a:r>
              <a:rPr lang="ru-RU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содержание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внеурочной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основного</a:t>
            </a:r>
            <a:r>
              <a:rPr lang="ru-RU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r>
              <a:rPr lang="ru-RU" b="1" spc="-2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26.04.2022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sz="2000" spc="-1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трансляцию</a:t>
            </a:r>
          </a:p>
          <a:p>
            <a:pPr>
              <a:lnSpc>
                <a:spcPts val="2404"/>
              </a:lnSpc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https://rutube.ru/video/3294bfca30056907db6429b976c5a0ed/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5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6095" y="5418162"/>
            <a:ext cx="10140287" cy="12010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 Института развития образования открыта вкладка</a:t>
            </a:r>
            <a:r>
              <a:rPr lang="ru-RU" b="1" spc="1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«Разговоры о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важном».</a:t>
            </a:r>
          </a:p>
          <a:p>
            <a:pPr>
              <a:lnSpc>
                <a:spcPts val="288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https://www.govzalla.ru/project/con_important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32075" y="1241946"/>
            <a:ext cx="713294" cy="792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141" y="2813223"/>
            <a:ext cx="713294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26253" y="4106509"/>
            <a:ext cx="532409" cy="792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53" y="5656776"/>
            <a:ext cx="713294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76596622"/>
              </p:ext>
            </p:extLst>
          </p:nvPr>
        </p:nvGraphicFramePr>
        <p:xfrm>
          <a:off x="773074" y="1325564"/>
          <a:ext cx="11053968" cy="544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1203" y="1"/>
            <a:ext cx="10125501" cy="11790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КАСКАДНАЯ МОДЕЛЬ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реализации «Классного марафона»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проекта «Разговоры о важном»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2177502" y="2923674"/>
            <a:ext cx="484632" cy="85424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0955" y="3177867"/>
            <a:ext cx="518205" cy="871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80297" y="3215492"/>
            <a:ext cx="518205" cy="87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5341008"/>
              </p:ext>
            </p:extLst>
          </p:nvPr>
        </p:nvGraphicFramePr>
        <p:xfrm>
          <a:off x="553453" y="1907511"/>
          <a:ext cx="11278018" cy="424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4224" y="337830"/>
            <a:ext cx="10729134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6200" y="6151307"/>
            <a:ext cx="6909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Охват- 100% классных руководителей ЧР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236" y="150614"/>
            <a:ext cx="1092301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49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Региональная</a:t>
            </a:r>
            <a:r>
              <a:rPr lang="ru-RU" sz="3200" b="1" spc="-27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площадка</a:t>
            </a:r>
            <a:r>
              <a:rPr lang="ru-RU" sz="3200" b="1" spc="1768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01 августа </a:t>
            </a:r>
            <a:r>
              <a:rPr lang="ru-RU" sz="2800" b="1" spc="-12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2022г.</a:t>
            </a:r>
            <a:endParaRPr lang="ru-RU" sz="2800" b="1" spc="-12" dirty="0">
              <a:solidFill>
                <a:srgbClr val="FF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1807" y="388993"/>
            <a:ext cx="23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КЛЮЧЕВЫЕ ПОНЯТИЯ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7088" y="671952"/>
            <a:ext cx="11054455" cy="13316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13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Российской Федерации – установленные Конституцией Российской Федерации и федеральными конституционными законами отличительные знаки государства, олицетворяющие его национальный суверенитет и самобытность. В соответствии со статьей 70 Конституции Российской Федерации государственные флаг, герб и гимн Российской Федерации, их описание и порядок официального использования устанавливаются соответствующими федеральными конституционными законами.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4379" y="2017296"/>
            <a:ext cx="11054455" cy="1201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38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Российской Федерации представляет собой прямоугольное полотнище из трех равновеликих горизонтальных полос: верхней – белого, средней – синего и нижней – красного цвета. Отношение ширины флага к его длине 2:3.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5715" y="3218299"/>
            <a:ext cx="11235828" cy="19386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46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над ними – одной большой короной, соединенными лентой. В правой лапе орла – скипетр, в левой – держава. На груди орла, в красном щите, – серебряный всадник в синем плаще на серебряном коне, поражающий серебряным копьем черного опрокинутого навзничь и попранного конем дракона.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3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095" y="5156976"/>
            <a:ext cx="11550316" cy="170102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гимн Российской Федерации представляет собой музыкально-поэтическое произведение, исполняемое в случаях, предусмотренных Федеральным конституционным законом. Государственный гимн Российской Федерации может исполняться в оркестровом, хоровом, оркестрово-хоровом либо ином вокальном и инструментальном варианте. При этом могут использоваться средства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видеозаписи, а также средства теле- и радиотрансляции. Государственный гимн Российской Федерации должен исполняться в точном соответствии с утвержденными музыкальной редакцией и текстом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12214"/>
            <a:ext cx="1037088" cy="7962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98833" y="2109605"/>
            <a:ext cx="892709" cy="7925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95" y="3791362"/>
            <a:ext cx="711336" cy="7925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86412" y="5579092"/>
            <a:ext cx="605588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86724"/>
            <a:ext cx="6662057" cy="6662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93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93221" y="249432"/>
            <a:ext cx="10515600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КЕЙСЫ Формат: работа в малых группах с последующим обсуждением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4715" y="2057400"/>
            <a:ext cx="10674105" cy="46802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1.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Вашем классе (группе) есть два ученика группы риска, которые регулярно нарушают дисциплину, у них низкая успеваемость, они часто пропускают учебные занятия. В одной из социальных сетей эти ученики открыто призывают саботировать церемонию поднятия флага, которая традиционно проводится каждый понедельник. Сформулируйте две-три возможные причины этого и соответствующие им варианты стратегий действий.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683" y="1574995"/>
            <a:ext cx="918538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724" y="-132348"/>
            <a:ext cx="10548330" cy="171312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37674" y="1580776"/>
            <a:ext cx="11161557" cy="51930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2.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месяца проведения занятий цикла «Разговор о важном» к Вам подошел молодой коллега и попросил помощи в следующей ситуации. Он готовится к этим занятиям, изучает предлагаемый материал, в том числе большое внимание уделяет региональному компоненту, в точности следует методическим рекомендациям, однако дети относятся к занятиям формально, дополнительных вопросов не задают и в обратной связи чаще всего используют фразу «нормально». Сформулируйте две-три возможные причины этого и соответствующие им варианты стратегий действий.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1" y="1425133"/>
            <a:ext cx="71329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9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2729" y="44219"/>
            <a:ext cx="10439776" cy="1002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Формат: групповая работа (выберите одно из предлагаемых заданий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862" y="1091279"/>
            <a:ext cx="11261559" cy="5766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Вы как классный руководитель (куратор группы) начинаете проводить в своем классе занятия из цикла «Разговор о важном». Вероятнее всего, у родителей Ваших учеников возникнут вопросы, связанные с проектом. Сформулируйте и запишите три основных тезиса относительно этих занятий, которые впоследствии можно будет использовать в общении с родителями.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цикла «Разговор о важном» предполагают активную позицию учителя по взаимодействию с родителями. Проанализируйте социальный паспорт Вашего класса. Определите семьи учеников, которые могут стать Вашей опорой в проведении занятий «Разговор о важном». Продумайте формат взаимодействия с ними. При необходимости обсудите этот вопрос с коллегами.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2504" y="149364"/>
            <a:ext cx="56949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4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16769" y="180473"/>
            <a:ext cx="9986210" cy="1335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 Формат: работа в малых группах с последующим обсужде</a:t>
            </a:r>
            <a:r>
              <a:rPr lang="ru-RU" sz="2400" b="1" dirty="0">
                <a:solidFill>
                  <a:srgbClr val="002060"/>
                </a:solidFill>
              </a:rPr>
              <a:t>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100" y="1957552"/>
            <a:ext cx="11127395" cy="2033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Каковы особенности патриотического воспитания в многонациональной стране (регионе)?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4443" y="4323554"/>
            <a:ext cx="11009273" cy="2189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классный руководитель может использовать ресурс родительской общественности при проведении занятий «Разговор о важном»?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0422" y="1730942"/>
            <a:ext cx="713294" cy="792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00" y="4139631"/>
            <a:ext cx="71329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har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828" y="90760"/>
            <a:ext cx="6767240" cy="676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61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80" y="167700"/>
            <a:ext cx="913577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86"/>
              </a:lnSpc>
            </a:pPr>
            <a:r>
              <a:rPr lang="ru-RU" sz="3600" b="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ВНЕУРОЧНАЯ ДЕЯТЕЛЬНОСТЬ:</a:t>
            </a: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 </a:t>
            </a:r>
          </a:p>
          <a:p>
            <a:pPr algn="ctr">
              <a:lnSpc>
                <a:spcPts val="2786"/>
              </a:lnSpc>
            </a:pP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DATVDL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DATVDL+Trebuchet MS"/>
                <a:cs typeface="DATVDL+Trebuchet MS"/>
              </a:rPr>
              <a:t>10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часов</a:t>
            </a:r>
            <a:r>
              <a:rPr lang="ru-RU" sz="3600" b="1" spc="-13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в неделю</a:t>
            </a:r>
            <a:endParaRPr lang="ru-RU" sz="3600" b="1" dirty="0">
              <a:solidFill>
                <a:srgbClr val="0070C0"/>
              </a:solidFill>
              <a:latin typeface="RCPDNH+Trebuchet MS"/>
              <a:cs typeface="RCPDNH+Trebuchet M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903" y="1031507"/>
          <a:ext cx="10713308" cy="5653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5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58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Классный час «Разговор о важном»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(цикл</a:t>
                      </a:r>
                      <a:r>
                        <a:rPr lang="ru-RU" sz="1800" b="1" spc="-2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spc="-2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r>
                        <a:rPr lang="ru-RU" sz="1800" b="1" spc="437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800" b="1" spc="-13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9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13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</a:t>
                      </a:r>
                      <a:r>
                        <a:rPr lang="ru-RU" sz="1800" b="1" spc="-18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5-9,10-11</a:t>
                      </a:r>
                      <a:r>
                        <a:rPr lang="ru-RU" sz="1800" b="1" spc="-4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spc="-26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0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изучение учебных предметов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(углубленное изучение учебных предметов, организация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исследовательской и проектной деятельности, модули по краеведению и др.)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Занятие с детьми,</a:t>
                      </a:r>
                      <a:r>
                        <a:rPr lang="ru-RU" sz="1800" b="1" spc="-3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испытывающими</a:t>
                      </a:r>
                      <a:r>
                        <a:rPr lang="ru-RU" sz="1800" b="1" spc="-29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трудности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функциональной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800" b="1" spc="-3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(«Билет</a:t>
                      </a:r>
                      <a:r>
                        <a:rPr lang="ru-RU" sz="1800" b="1" spc="-3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будущее»/</a:t>
                      </a:r>
                      <a:r>
                        <a:rPr lang="ru-RU" sz="1800" b="1" spc="-1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предпринимательство/</a:t>
                      </a:r>
                      <a:r>
                        <a:rPr lang="ru-RU" sz="1800" b="1" spc="-36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грамотность/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личности и самореализация обучающихся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(занятия    в хоре, школьном театре, участие в спортивных мероприятиях и др.)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7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  <a:r>
                        <a:rPr lang="ru-RU" sz="1800" b="1" spc="-3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воспитательных</a:t>
                      </a:r>
                      <a:r>
                        <a:rPr lang="ru-RU" sz="1800" b="1" spc="-3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</a:t>
                      </a:r>
                      <a:r>
                        <a:rPr lang="ru-RU" sz="1800" b="1" spc="-32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ученических сообществ,</a:t>
                      </a:r>
                      <a:r>
                        <a:rPr lang="ru-RU" sz="1800" b="1" spc="-3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</a:t>
                      </a:r>
                      <a:r>
                        <a:rPr lang="ru-RU" sz="1800" b="1" spc="-2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благополучия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пространстве</a:t>
                      </a:r>
                      <a:r>
                        <a:rPr lang="ru-RU" sz="1800" b="1" spc="-3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школе.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3057099" y="754292"/>
            <a:ext cx="7383438" cy="553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solidFill>
                <a:srgbClr val="4A7693"/>
              </a:solidFill>
              <a:latin typeface="LEFIDD+Trebuchet MS Bold"/>
              <a:cs typeface="LEFIDD+Trebuchet MS Bold"/>
            </a:endParaRPr>
          </a:p>
          <a:p>
            <a:pPr marL="0" marR="0" algn="ctr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1</a:t>
            </a:r>
            <a:r>
              <a:rPr sz="2400" b="1" spc="-13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РАЗ В НЕДЕЛЮ:</a:t>
            </a:r>
            <a:r>
              <a:rPr sz="2400" b="1" spc="2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по понедельникам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219015" y="1495335"/>
            <a:ext cx="476858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ТЕМЫ И</a:t>
            </a:r>
            <a:r>
              <a:rPr sz="1800" b="1" spc="15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СОДЕРЖАНИЕ </a:t>
            </a:r>
            <a:r>
              <a:rPr sz="1800" b="1" spc="-10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sz="1800" b="1" spc="-10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</a:t>
            </a:r>
            <a:r>
              <a:rPr sz="1800" b="1" spc="-15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ЧАСОВ</a:t>
            </a:r>
            <a:r>
              <a:rPr sz="1800" b="1" spc="25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spc="-32" dirty="0">
                <a:solidFill>
                  <a:srgbClr val="C00000"/>
                </a:solidFill>
                <a:latin typeface="CTFSQJ+Calibri Bold"/>
                <a:cs typeface="CTFSQJ+Calibri Bold"/>
              </a:rPr>
              <a:t>РАЗРАБАТЫВАЮТСЯ</a:t>
            </a:r>
            <a:r>
              <a:rPr sz="1800" b="1" spc="32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НА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CTFSQJ+Calibri Bold"/>
                <a:cs typeface="CTFSQJ+Calibri Bold"/>
              </a:rPr>
              <a:t>ФЕДЕРАЛЬНОМ</a:t>
            </a:r>
            <a:r>
              <a:rPr sz="1800" b="1" spc="17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УРОВНЕ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5800833" y="1547310"/>
            <a:ext cx="5832482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СОДЕРЖАНИЕ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КЛАССНЫХ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ЧАСОВ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дополняет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ОБРАЗОВАТЕЛЬНАЯ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ОРГАНИЗАЦИЯ</a:t>
            </a:r>
            <a:r>
              <a:rPr sz="1800" b="1" spc="428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 учетом</a:t>
            </a:r>
            <a:r>
              <a:rPr sz="1800" b="1" spc="39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традиций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культурно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-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исторической</a:t>
            </a:r>
            <a:r>
              <a:rPr sz="1800" b="1" spc="-24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среды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интересов</a:t>
            </a:r>
            <a:r>
              <a:rPr sz="1800" b="1" spc="-37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обучающихся и имеющихся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проблем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в</a:t>
            </a:r>
            <a:r>
              <a:rPr sz="1800" b="1" spc="1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конкретном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классе</a:t>
            </a: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(группе)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351" y="2427579"/>
            <a:ext cx="4645955" cy="374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  <a:buFont typeface="Arial" pitchFamily="34" charset="0"/>
              <a:buChar char="•"/>
            </a:pPr>
            <a:r>
              <a:rPr lang="ru-RU" b="1" spc="-2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РАЗРАБОТКА</a:t>
            </a:r>
            <a:r>
              <a:rPr lang="ru-RU" b="1" spc="1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СЦЕНАРНЫХ ПЛАНОВ</a:t>
            </a:r>
            <a:endParaRPr lang="ru-RU" b="1" dirty="0">
              <a:solidFill>
                <a:srgbClr val="00206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350" y="2743202"/>
            <a:ext cx="4659603" cy="3195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1-4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5-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6</a:t>
            </a:r>
            <a:r>
              <a:rPr lang="ru-RU" sz="1600" b="1" spc="1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7-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9 </a:t>
            </a:r>
            <a:r>
              <a:rPr lang="ru-RU" sz="1600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10-11</a:t>
            </a:r>
            <a:r>
              <a:rPr lang="ru-RU" sz="1600" b="1" spc="12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sz="1600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СПО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spc="-1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ВИЗУАЛИЗИРОВАННЫЙ</a:t>
            </a:r>
            <a:r>
              <a:rPr lang="ru-RU" b="1" spc="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КОНТЕНТ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ИНТЕРАКТИВНЫЕ</a:t>
            </a:r>
            <a:r>
              <a:rPr lang="ru-RU" b="1" spc="13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ЗАДАНИЯ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0"/>
              </a:lnSpc>
            </a:pPr>
            <a:endParaRPr lang="ru-RU" b="1" spc="-12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5018" y="3622626"/>
            <a:ext cx="514819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ОТВЕТСТВЕННЫЙ</a:t>
            </a:r>
            <a:r>
              <a:rPr lang="ru-RU" b="1" spc="-1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ЗА</a:t>
            </a:r>
            <a:r>
              <a:rPr lang="ru-RU" b="1" spc="19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ПРОВЕДЕНИЕ</a:t>
            </a:r>
          </a:p>
          <a:p>
            <a:pPr>
              <a:lnSpc>
                <a:spcPts val="2400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КЛАССНЫХ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ЧАСОВ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 – КЛАСCНЫЙ</a:t>
            </a:r>
          </a:p>
          <a:p>
            <a:pPr>
              <a:lnSpc>
                <a:spcPts val="2401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РУКОВОДИТЕЛЬ</a:t>
            </a:r>
            <a:r>
              <a:rPr lang="ru-RU" b="1" spc="-3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(куратор)</a:t>
            </a:r>
            <a:endParaRPr lang="ru-RU" b="1" dirty="0">
              <a:solidFill>
                <a:srgbClr val="002060"/>
              </a:solidFill>
              <a:latin typeface="DHEFPV+Calibri"/>
              <a:cs typeface="DHEFPV+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695" y="5925940"/>
            <a:ext cx="115642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ПО</a:t>
            </a:r>
            <a:r>
              <a:rPr lang="ru-RU" sz="2000" b="1" spc="2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30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ИТОГАМ</a:t>
            </a:r>
            <a:r>
              <a:rPr lang="ru-RU" sz="2000" b="1" spc="47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КАЖДОГО</a:t>
            </a:r>
            <a:r>
              <a:rPr lang="ru-RU" sz="2000" b="1" spc="3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ЗАНЯТИЯ </a:t>
            </a:r>
            <a:r>
              <a:rPr lang="ru-RU" sz="2000" b="1" spc="-19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ФОРМУЛИРУЮТСЯ</a:t>
            </a:r>
            <a:r>
              <a:rPr lang="ru-RU" sz="2000" b="1" spc="46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ВОПРОСЫ</a:t>
            </a:r>
            <a:r>
              <a:rPr lang="ru-RU" sz="2000" b="1" spc="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</a:t>
            </a:r>
            <a:r>
              <a:rPr lang="ru-RU" sz="2000" b="1" spc="1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ЗАДАНИЯ ДЛЯ  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ОБСУЖДЕНИЯ С</a:t>
            </a:r>
            <a:r>
              <a:rPr lang="ru-RU" sz="2000" b="1" spc="1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РОДИТЕЛЯМИ</a:t>
            </a:r>
            <a:endParaRPr lang="ru-RU" sz="20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963" y="3819689"/>
            <a:ext cx="854573" cy="7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2183643" y="0"/>
            <a:ext cx="9416954" cy="846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97"/>
              </a:lnSpc>
            </a:pPr>
            <a:r>
              <a:rPr lang="ru-RU" b="1" dirty="0" smtClean="0">
                <a:solidFill>
                  <a:srgbClr val="6A1F5F"/>
                </a:solidFill>
                <a:latin typeface="KDJRMB+Trebuchet MS Bold"/>
                <a:cs typeface="KDJRMB+Trebuchet MS Bold"/>
              </a:rPr>
              <a:t>РАЗГОВОР О ВАЖНОМ</a:t>
            </a:r>
            <a:r>
              <a:rPr lang="ru-RU" sz="2000" b="1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.</a:t>
            </a:r>
            <a:r>
              <a:rPr lang="ru-RU" sz="2000" b="1" spc="-20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 </a:t>
            </a:r>
            <a:r>
              <a:rPr lang="ru-RU" b="1" dirty="0" smtClean="0">
                <a:solidFill>
                  <a:srgbClr val="6A1F5F"/>
                </a:solidFill>
                <a:latin typeface="JAVNVL+Times New Roman Bold"/>
                <a:cs typeface="JAVNVL+Times New Roman Bold"/>
              </a:rPr>
              <a:t>Ц</a:t>
            </a:r>
            <a:r>
              <a:rPr lang="ru-RU" b="1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икл классных </a:t>
            </a:r>
            <a:r>
              <a:rPr lang="ru-RU" b="1" spc="-10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часов</a:t>
            </a:r>
            <a:r>
              <a:rPr lang="ru-RU" dirty="0" smtClean="0">
                <a:solidFill>
                  <a:srgbClr val="000000"/>
                </a:solidFill>
                <a:latin typeface="JUTVVU+Times New Roman"/>
                <a:cs typeface="JUTVVU+Times New Roman"/>
              </a:rPr>
              <a:t>.</a:t>
            </a:r>
            <a:endParaRPr lang="ru-RU" dirty="0">
              <a:solidFill>
                <a:srgbClr val="000000"/>
              </a:solidFill>
              <a:latin typeface="JUTVVU+Times New Roman"/>
              <a:cs typeface="JUTVVU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9381" y="0"/>
            <a:ext cx="8075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РАЗГОВОР О ВАЖНОМ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Цикл классных часов</a:t>
            </a: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51143" y="764275"/>
            <a:ext cx="5361141" cy="5849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ПАТРИОТИЧЕСКОЕ И ГРАЖДАНСКОЕ ВОСПИТАНИЕ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мы Родиной зовём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Есть такая профессия – Родину защищать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Герои мирной жизни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Российские Кулибины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Голубь мира – история символа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Мужественные профессии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Культура каждого народа неповторима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Рекорды России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Мы — одна страна!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Ежедневный подвиг учителя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Языки и культура народов России: единство в разнообразии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«Может собственных Платонов и быстрых разумом Невтонов российская земля рождать…»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СОХРАНИМ НАШУ ПЛАНЕТУ ЗЕМЛЯ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Разрушаем планету – разрушаем себя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Заповедники России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137753" y="791569"/>
            <a:ext cx="5461348" cy="5853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 ДОБРЫХ ЧУВСТВАХ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Мудрое слово Древней Руси: час русской культуры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Доброта - дорога к миру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 правое дело стой смело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Семейные ценности и традиции разных народов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Народная сказка как выражение народной мудрости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Один час моей жизни: что я могу сделать для себя и для других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ЧЕЛОВЕК В СОВРЕМЕННОМ МИРЕ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Личное пространство человека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Ценники и ценности: что не так в обществе потребления?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«Каждый думает о том, как изменить мир, но никто не думает о том, как изменить себя…»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«Жить — значит действовать»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«Зелёные» привычки»: сохраним планету для будущих поколений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Цифровое будущее: возможности и риски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УИЗА\Desktop\скрин\Скриншот 13-07-2022 144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62838"/>
            <a:ext cx="11205886" cy="669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УИЗА\Desktop\скрин\Скриншот 13-07-2022 144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729"/>
            <a:ext cx="11542734" cy="650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УИЗА\Desktop\скрин\Скриншот 13-07-2022 145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25" y="0"/>
            <a:ext cx="11598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УИЗА\Desktop\скрин\Скриншот 13-07-2022 145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195" y="263047"/>
            <a:ext cx="11394791" cy="638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B2E389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1901</Words>
  <Application>Microsoft Office PowerPoint</Application>
  <PresentationFormat>Произвольный</PresentationFormat>
  <Paragraphs>188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КАСКАДНАЯ МОДЕЛЬ  реализации «Классного марафона»  в рамках проекта «Разговоры о важном»  </vt:lpstr>
      <vt:lpstr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204</cp:revision>
  <cp:lastPrinted>2021-04-27T10:35:38Z</cp:lastPrinted>
  <dcterms:created xsi:type="dcterms:W3CDTF">2021-04-21T09:42:40Z</dcterms:created>
  <dcterms:modified xsi:type="dcterms:W3CDTF">2022-08-02T21:41:55Z</dcterms:modified>
</cp:coreProperties>
</file>