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2" r:id="rId4"/>
    <p:sldId id="263" r:id="rId5"/>
    <p:sldId id="265" r:id="rId6"/>
    <p:sldId id="266" r:id="rId7"/>
    <p:sldId id="269" r:id="rId8"/>
    <p:sldId id="270" r:id="rId9"/>
    <p:sldId id="271" r:id="rId10"/>
    <p:sldId id="260" r:id="rId11"/>
    <p:sldId id="261" r:id="rId12"/>
    <p:sldId id="258" r:id="rId13"/>
    <p:sldId id="25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%20&#1052;&#1052;&#1057;%20&#1076;&#1077;&#1082;&#1072;&#1073;&#1088;&#1100;\&#1080;&#1090;&#1086;&#1075;&#1080;%20&#1084;&#1086;&#1085;&#1080;&#1090;&#1088;&#1080;&#1085;&#1075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%20&#1052;&#1052;&#1057;%20&#1076;&#1077;&#1082;&#1072;&#1073;&#1088;&#1100;\&#1080;&#1090;&#1086;&#1075;&#1080;%20&#1084;&#1086;&#1085;&#1080;&#1090;&#1088;&#1080;&#1085;&#1075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Рейтинг ММС по количеству баллов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Лист1!$A$4:$A$20</c:f>
              <c:strCache>
                <c:ptCount val="17"/>
                <c:pt idx="0">
                  <c:v>Ачхой-Мартановский ММС</c:v>
                </c:pt>
                <c:pt idx="1">
                  <c:v>Веденский</c:v>
                </c:pt>
                <c:pt idx="2">
                  <c:v>Гудермесский </c:v>
                </c:pt>
                <c:pt idx="3">
                  <c:v>Итум-Калинский </c:v>
                </c:pt>
                <c:pt idx="4">
                  <c:v>Курчалоевский </c:v>
                </c:pt>
                <c:pt idx="5">
                  <c:v>Надтеречный </c:v>
                </c:pt>
                <c:pt idx="6">
                  <c:v>Наурский </c:v>
                </c:pt>
                <c:pt idx="7">
                  <c:v>Ножай-юртовский</c:v>
                </c:pt>
                <c:pt idx="8">
                  <c:v>Шаройский </c:v>
                </c:pt>
                <c:pt idx="9">
                  <c:v>Шатойский </c:v>
                </c:pt>
                <c:pt idx="10">
                  <c:v>Шелковской </c:v>
                </c:pt>
                <c:pt idx="11">
                  <c:v>Аргун </c:v>
                </c:pt>
                <c:pt idx="12">
                  <c:v>Грозный</c:v>
                </c:pt>
                <c:pt idx="13">
                  <c:v>Грозненский район</c:v>
                </c:pt>
                <c:pt idx="14">
                  <c:v>Серноводский </c:v>
                </c:pt>
                <c:pt idx="15">
                  <c:v>Урус-Мартановский</c:v>
                </c:pt>
                <c:pt idx="16">
                  <c:v>Шалинский</c:v>
                </c:pt>
              </c:strCache>
            </c:strRef>
          </c:cat>
          <c:val>
            <c:numRef>
              <c:f>Лист1!$AA$4:$AA$20</c:f>
              <c:numCache>
                <c:formatCode>General</c:formatCode>
                <c:ptCount val="17"/>
                <c:pt idx="0">
                  <c:v>26</c:v>
                </c:pt>
                <c:pt idx="1">
                  <c:v>14</c:v>
                </c:pt>
                <c:pt idx="2">
                  <c:v>26</c:v>
                </c:pt>
                <c:pt idx="3">
                  <c:v>12</c:v>
                </c:pt>
                <c:pt idx="4">
                  <c:v>25</c:v>
                </c:pt>
                <c:pt idx="5">
                  <c:v>28</c:v>
                </c:pt>
                <c:pt idx="6">
                  <c:v>22</c:v>
                </c:pt>
                <c:pt idx="7">
                  <c:v>16</c:v>
                </c:pt>
                <c:pt idx="8">
                  <c:v>20</c:v>
                </c:pt>
                <c:pt idx="9">
                  <c:v>17</c:v>
                </c:pt>
                <c:pt idx="10">
                  <c:v>26</c:v>
                </c:pt>
                <c:pt idx="11">
                  <c:v>13</c:v>
                </c:pt>
                <c:pt idx="12">
                  <c:v>29</c:v>
                </c:pt>
                <c:pt idx="13">
                  <c:v>28</c:v>
                </c:pt>
                <c:pt idx="14">
                  <c:v>22</c:v>
                </c:pt>
                <c:pt idx="15">
                  <c:v>29</c:v>
                </c:pt>
                <c:pt idx="16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4C-4C3A-9F8C-FDB1C4D0CC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68657664"/>
        <c:axId val="268810832"/>
      </c:barChart>
      <c:catAx>
        <c:axId val="268657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810832"/>
        <c:crosses val="autoZero"/>
        <c:auto val="1"/>
        <c:lblAlgn val="ctr"/>
        <c:lblOffset val="100"/>
        <c:noMultiLvlLbl val="0"/>
      </c:catAx>
      <c:valAx>
        <c:axId val="26881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6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изменений показателей</a:t>
            </a:r>
            <a:r>
              <a:rPr lang="ru-RU" baseline="0"/>
              <a:t> в %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динамика!$C$3</c:f>
              <c:strCache>
                <c:ptCount val="1"/>
                <c:pt idx="0">
                  <c:v>% декабрь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динамика!$A$4:$A$20</c:f>
              <c:strCache>
                <c:ptCount val="17"/>
                <c:pt idx="0">
                  <c:v>Ачхой-Мартановский ММС</c:v>
                </c:pt>
                <c:pt idx="1">
                  <c:v>Веденский</c:v>
                </c:pt>
                <c:pt idx="2">
                  <c:v>Гудермесский </c:v>
                </c:pt>
                <c:pt idx="3">
                  <c:v>Итум-Калинский </c:v>
                </c:pt>
                <c:pt idx="4">
                  <c:v>Курчалоевский </c:v>
                </c:pt>
                <c:pt idx="5">
                  <c:v>Надтеречный </c:v>
                </c:pt>
                <c:pt idx="6">
                  <c:v>Наурский </c:v>
                </c:pt>
                <c:pt idx="7">
                  <c:v>Ножай-юртовский</c:v>
                </c:pt>
                <c:pt idx="8">
                  <c:v>Шаройский </c:v>
                </c:pt>
                <c:pt idx="9">
                  <c:v>Шатойский </c:v>
                </c:pt>
                <c:pt idx="10">
                  <c:v>Шелковской </c:v>
                </c:pt>
                <c:pt idx="11">
                  <c:v>Аргун </c:v>
                </c:pt>
                <c:pt idx="12">
                  <c:v>Грозный</c:v>
                </c:pt>
                <c:pt idx="13">
                  <c:v>Грозненский район</c:v>
                </c:pt>
                <c:pt idx="14">
                  <c:v>Серноводский </c:v>
                </c:pt>
                <c:pt idx="15">
                  <c:v>Урус-Мартановский</c:v>
                </c:pt>
                <c:pt idx="16">
                  <c:v>Шалинский</c:v>
                </c:pt>
              </c:strCache>
            </c:strRef>
          </c:cat>
          <c:val>
            <c:numRef>
              <c:f>динамика!$C$4:$C$20</c:f>
              <c:numCache>
                <c:formatCode>0%</c:formatCode>
                <c:ptCount val="17"/>
                <c:pt idx="0">
                  <c:v>0.9</c:v>
                </c:pt>
                <c:pt idx="1">
                  <c:v>0.48</c:v>
                </c:pt>
                <c:pt idx="2">
                  <c:v>0.9</c:v>
                </c:pt>
                <c:pt idx="3">
                  <c:v>0.41</c:v>
                </c:pt>
                <c:pt idx="4">
                  <c:v>0.86</c:v>
                </c:pt>
                <c:pt idx="5">
                  <c:v>0.97</c:v>
                </c:pt>
                <c:pt idx="6">
                  <c:v>0.76</c:v>
                </c:pt>
                <c:pt idx="7">
                  <c:v>0.55000000000000004</c:v>
                </c:pt>
                <c:pt idx="8">
                  <c:v>0.69</c:v>
                </c:pt>
                <c:pt idx="9">
                  <c:v>0.59</c:v>
                </c:pt>
                <c:pt idx="10">
                  <c:v>0.9</c:v>
                </c:pt>
                <c:pt idx="11">
                  <c:v>0.45</c:v>
                </c:pt>
                <c:pt idx="12">
                  <c:v>1</c:v>
                </c:pt>
                <c:pt idx="13">
                  <c:v>0.97</c:v>
                </c:pt>
                <c:pt idx="14">
                  <c:v>0.76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49-45A0-9A36-3F7E40254D75}"/>
            </c:ext>
          </c:extLst>
        </c:ser>
        <c:ser>
          <c:idx val="1"/>
          <c:order val="1"/>
          <c:tx>
            <c:strRef>
              <c:f>динамика!$E$3</c:f>
              <c:strCache>
                <c:ptCount val="1"/>
                <c:pt idx="0">
                  <c:v>% авугст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динамика!$A$4:$A$20</c:f>
              <c:strCache>
                <c:ptCount val="17"/>
                <c:pt idx="0">
                  <c:v>Ачхой-Мартановский ММС</c:v>
                </c:pt>
                <c:pt idx="1">
                  <c:v>Веденский</c:v>
                </c:pt>
                <c:pt idx="2">
                  <c:v>Гудермесский </c:v>
                </c:pt>
                <c:pt idx="3">
                  <c:v>Итум-Калинский </c:v>
                </c:pt>
                <c:pt idx="4">
                  <c:v>Курчалоевский </c:v>
                </c:pt>
                <c:pt idx="5">
                  <c:v>Надтеречный </c:v>
                </c:pt>
                <c:pt idx="6">
                  <c:v>Наурский </c:v>
                </c:pt>
                <c:pt idx="7">
                  <c:v>Ножай-юртовский</c:v>
                </c:pt>
                <c:pt idx="8">
                  <c:v>Шаройский </c:v>
                </c:pt>
                <c:pt idx="9">
                  <c:v>Шатойский </c:v>
                </c:pt>
                <c:pt idx="10">
                  <c:v>Шелковской </c:v>
                </c:pt>
                <c:pt idx="11">
                  <c:v>Аргун </c:v>
                </c:pt>
                <c:pt idx="12">
                  <c:v>Грозный</c:v>
                </c:pt>
                <c:pt idx="13">
                  <c:v>Грозненский район</c:v>
                </c:pt>
                <c:pt idx="14">
                  <c:v>Серноводский </c:v>
                </c:pt>
                <c:pt idx="15">
                  <c:v>Урус-Мартановский</c:v>
                </c:pt>
                <c:pt idx="16">
                  <c:v>Шалинский</c:v>
                </c:pt>
              </c:strCache>
            </c:strRef>
          </c:cat>
          <c:val>
            <c:numRef>
              <c:f>динамика!$E$4:$E$20</c:f>
              <c:numCache>
                <c:formatCode>0%</c:formatCode>
                <c:ptCount val="17"/>
                <c:pt idx="0">
                  <c:v>0.23</c:v>
                </c:pt>
                <c:pt idx="1">
                  <c:v>0</c:v>
                </c:pt>
                <c:pt idx="2">
                  <c:v>0.69</c:v>
                </c:pt>
                <c:pt idx="3">
                  <c:v>0.12</c:v>
                </c:pt>
                <c:pt idx="4">
                  <c:v>0.12</c:v>
                </c:pt>
                <c:pt idx="5">
                  <c:v>0.92</c:v>
                </c:pt>
                <c:pt idx="6">
                  <c:v>0.31</c:v>
                </c:pt>
                <c:pt idx="7">
                  <c:v>0</c:v>
                </c:pt>
                <c:pt idx="8">
                  <c:v>0.23</c:v>
                </c:pt>
                <c:pt idx="9">
                  <c:v>0.31</c:v>
                </c:pt>
                <c:pt idx="10">
                  <c:v>0.62</c:v>
                </c:pt>
                <c:pt idx="11">
                  <c:v>0.12</c:v>
                </c:pt>
                <c:pt idx="12">
                  <c:v>0.73</c:v>
                </c:pt>
                <c:pt idx="13">
                  <c:v>0.04</c:v>
                </c:pt>
                <c:pt idx="14">
                  <c:v>0.46</c:v>
                </c:pt>
                <c:pt idx="15">
                  <c:v>0.69</c:v>
                </c:pt>
                <c:pt idx="16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49-45A0-9A36-3F7E40254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247880"/>
        <c:axId val="269248264"/>
        <c:axId val="0"/>
      </c:bar3DChart>
      <c:catAx>
        <c:axId val="26924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248264"/>
        <c:crosses val="autoZero"/>
        <c:auto val="1"/>
        <c:lblAlgn val="ctr"/>
        <c:lblOffset val="100"/>
        <c:noMultiLvlLbl val="0"/>
      </c:catAx>
      <c:valAx>
        <c:axId val="269248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24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3D2A7-9B77-4AA7-B096-0947BCE88C8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CC54AFB-EEF5-40CA-B2AC-43F9B69D140A}">
      <dgm:prSet phldrT="[Текст]"/>
      <dgm:spPr/>
      <dgm:t>
        <a:bodyPr/>
        <a:lstStyle/>
        <a:p>
          <a:r>
            <a:rPr lang="ru-RU" dirty="0" smtClean="0"/>
            <a:t>организация «горизонтального обучения» педагогических работников в условиях образовательных организаций и профессиональных сообществ</a:t>
          </a:r>
          <a:endParaRPr lang="ru-RU" dirty="0"/>
        </a:p>
      </dgm:t>
    </dgm:pt>
    <dgm:pt modelId="{F7327B9D-BB89-42AA-B518-1C6FFB42CFD1}" type="parTrans" cxnId="{E0C20739-AF24-4A13-9F83-0C45F9282325}">
      <dgm:prSet/>
      <dgm:spPr/>
      <dgm:t>
        <a:bodyPr/>
        <a:lstStyle/>
        <a:p>
          <a:endParaRPr lang="ru-RU"/>
        </a:p>
      </dgm:t>
    </dgm:pt>
    <dgm:pt modelId="{128F1BA1-1855-4BAF-A9D7-A7475DE710AD}" type="sibTrans" cxnId="{E0C20739-AF24-4A13-9F83-0C45F9282325}">
      <dgm:prSet/>
      <dgm:spPr/>
      <dgm:t>
        <a:bodyPr/>
        <a:lstStyle/>
        <a:p>
          <a:endParaRPr lang="ru-RU"/>
        </a:p>
      </dgm:t>
    </dgm:pt>
    <dgm:pt modelId="{E3F91DAF-B5CA-4C2E-AF2C-CCDC50EF41ED}">
      <dgm:prSet phldrT="[Текст]" phldr="1"/>
      <dgm:spPr/>
      <dgm:t>
        <a:bodyPr/>
        <a:lstStyle/>
        <a:p>
          <a:endParaRPr lang="ru-RU" dirty="0"/>
        </a:p>
      </dgm:t>
    </dgm:pt>
    <dgm:pt modelId="{EBF114EB-48FE-4B87-A47D-007B35506D84}" type="parTrans" cxnId="{7F76B414-6870-4A96-B722-211052DED3E6}">
      <dgm:prSet/>
      <dgm:spPr/>
      <dgm:t>
        <a:bodyPr/>
        <a:lstStyle/>
        <a:p>
          <a:endParaRPr lang="ru-RU"/>
        </a:p>
      </dgm:t>
    </dgm:pt>
    <dgm:pt modelId="{DC1B156A-F2BD-4290-951C-4A8F3B1EA256}" type="sibTrans" cxnId="{7F76B414-6870-4A96-B722-211052DED3E6}">
      <dgm:prSet/>
      <dgm:spPr/>
      <dgm:t>
        <a:bodyPr/>
        <a:lstStyle/>
        <a:p>
          <a:endParaRPr lang="ru-RU"/>
        </a:p>
      </dgm:t>
    </dgm:pt>
    <dgm:pt modelId="{E0490597-454B-4B9F-8F64-83C7195CF77B}">
      <dgm:prSet phldrT="[Текст]"/>
      <dgm:spPr/>
      <dgm:t>
        <a:bodyPr/>
        <a:lstStyle/>
        <a:p>
          <a:r>
            <a:rPr lang="ru-RU" dirty="0" smtClean="0"/>
            <a:t>организация внутриорганизационного обучения педагогического коллектива</a:t>
          </a:r>
          <a:endParaRPr lang="ru-RU" dirty="0"/>
        </a:p>
      </dgm:t>
    </dgm:pt>
    <dgm:pt modelId="{449B4415-C6F7-4CF6-8637-7C501B92A220}" type="parTrans" cxnId="{0080BD6A-8EB3-4CAA-8B11-A3C4865EB680}">
      <dgm:prSet/>
      <dgm:spPr/>
      <dgm:t>
        <a:bodyPr/>
        <a:lstStyle/>
        <a:p>
          <a:endParaRPr lang="ru-RU"/>
        </a:p>
      </dgm:t>
    </dgm:pt>
    <dgm:pt modelId="{CD5A0FAE-A2B8-4AC2-94B2-05AA763BDAB4}" type="sibTrans" cxnId="{0080BD6A-8EB3-4CAA-8B11-A3C4865EB680}">
      <dgm:prSet/>
      <dgm:spPr/>
      <dgm:t>
        <a:bodyPr/>
        <a:lstStyle/>
        <a:p>
          <a:endParaRPr lang="ru-RU"/>
        </a:p>
      </dgm:t>
    </dgm:pt>
    <dgm:pt modelId="{6F27D451-1803-44FE-8F35-FA21329BD43E}">
      <dgm:prSet phldrT="[Текст]" phldr="1"/>
      <dgm:spPr/>
      <dgm:t>
        <a:bodyPr/>
        <a:lstStyle/>
        <a:p>
          <a:endParaRPr lang="ru-RU"/>
        </a:p>
      </dgm:t>
    </dgm:pt>
    <dgm:pt modelId="{4DE13DA8-8415-468C-A0A9-CA623DBC7001}" type="parTrans" cxnId="{C9497AEB-B4FE-44AF-8A2C-6AF39E81347F}">
      <dgm:prSet/>
      <dgm:spPr/>
      <dgm:t>
        <a:bodyPr/>
        <a:lstStyle/>
        <a:p>
          <a:endParaRPr lang="ru-RU"/>
        </a:p>
      </dgm:t>
    </dgm:pt>
    <dgm:pt modelId="{7317191D-A4E1-422D-82B9-0B0151B0686D}" type="sibTrans" cxnId="{C9497AEB-B4FE-44AF-8A2C-6AF39E81347F}">
      <dgm:prSet/>
      <dgm:spPr/>
      <dgm:t>
        <a:bodyPr/>
        <a:lstStyle/>
        <a:p>
          <a:endParaRPr lang="ru-RU"/>
        </a:p>
      </dgm:t>
    </dgm:pt>
    <dgm:pt modelId="{0E0E835A-799A-4630-B69C-41D12E6FF67D}">
      <dgm:prSet phldrT="[Текст]"/>
      <dgm:spPr/>
      <dgm:t>
        <a:bodyPr/>
        <a:lstStyle/>
        <a:p>
          <a:r>
            <a:rPr lang="ru-RU" dirty="0" smtClean="0"/>
            <a:t>сопровождение индивидуальных траекторий развития педагогов</a:t>
          </a:r>
          <a:endParaRPr lang="ru-RU" dirty="0"/>
        </a:p>
      </dgm:t>
    </dgm:pt>
    <dgm:pt modelId="{2F93A5F0-6654-4BDE-B48B-D4DC28063E15}" type="parTrans" cxnId="{75EB1FB3-FCEC-45C9-BE02-EB3200CD6E1D}">
      <dgm:prSet/>
      <dgm:spPr/>
      <dgm:t>
        <a:bodyPr/>
        <a:lstStyle/>
        <a:p>
          <a:endParaRPr lang="ru-RU"/>
        </a:p>
      </dgm:t>
    </dgm:pt>
    <dgm:pt modelId="{BCD26DA9-02E7-4D08-AE13-F70572894D45}" type="sibTrans" cxnId="{75EB1FB3-FCEC-45C9-BE02-EB3200CD6E1D}">
      <dgm:prSet/>
      <dgm:spPr/>
      <dgm:t>
        <a:bodyPr/>
        <a:lstStyle/>
        <a:p>
          <a:endParaRPr lang="ru-RU"/>
        </a:p>
      </dgm:t>
    </dgm:pt>
    <dgm:pt modelId="{778ECB66-C82D-4915-B735-F4F4959FF890}">
      <dgm:prSet phldrT="[Текст]"/>
      <dgm:spPr/>
      <dgm:t>
        <a:bodyPr/>
        <a:lstStyle/>
        <a:p>
          <a:r>
            <a:rPr lang="ru-RU" dirty="0" smtClean="0"/>
            <a:t>разработка различных форм (механизмов) поддержки и сопровождения педагогов в первые три года работы</a:t>
          </a:r>
          <a:endParaRPr lang="ru-RU" dirty="0"/>
        </a:p>
      </dgm:t>
    </dgm:pt>
    <dgm:pt modelId="{B697DFC2-FA8E-4318-B071-8CF7B2BC305F}" type="parTrans" cxnId="{242AA9DE-3481-4452-A156-A7B501E67DBD}">
      <dgm:prSet/>
      <dgm:spPr/>
      <dgm:t>
        <a:bodyPr/>
        <a:lstStyle/>
        <a:p>
          <a:endParaRPr lang="ru-RU"/>
        </a:p>
      </dgm:t>
    </dgm:pt>
    <dgm:pt modelId="{81B4A6F5-7713-434F-84EF-612F821722A5}" type="sibTrans" cxnId="{242AA9DE-3481-4452-A156-A7B501E67DBD}">
      <dgm:prSet/>
      <dgm:spPr/>
      <dgm:t>
        <a:bodyPr/>
        <a:lstStyle/>
        <a:p>
          <a:endParaRPr lang="ru-RU"/>
        </a:p>
      </dgm:t>
    </dgm:pt>
    <dgm:pt modelId="{C6451705-C8FC-4ADF-8622-86B8E0B26FF3}" type="pres">
      <dgm:prSet presAssocID="{C023D2A7-9B77-4AA7-B096-0947BCE88C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1D68DE-FFE4-4EC4-B3A7-D9E10146AD86}" type="pres">
      <dgm:prSet presAssocID="{6CC54AFB-EEF5-40CA-B2AC-43F9B69D140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EF844-E509-4765-86DB-48E1034EA09E}" type="pres">
      <dgm:prSet presAssocID="{128F1BA1-1855-4BAF-A9D7-A7475DE710AD}" presName="spacer" presStyleCnt="0"/>
      <dgm:spPr/>
    </dgm:pt>
    <dgm:pt modelId="{14467CD8-EC46-45D8-995F-91B459A21BAB}" type="pres">
      <dgm:prSet presAssocID="{0E0E835A-799A-4630-B69C-41D12E6FF67D}" presName="parentText" presStyleLbl="node1" presStyleIdx="1" presStyleCnt="4" custLinFactNeighborX="1847" custLinFactNeighborY="58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0F4FA-5F2E-48E3-9A98-1A50A00FEA5E}" type="pres">
      <dgm:prSet presAssocID="{0E0E835A-799A-4630-B69C-41D12E6FF67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B3810-699A-4C16-9338-A38EB76A551A}" type="pres">
      <dgm:prSet presAssocID="{E0490597-454B-4B9F-8F64-83C7195CF7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1A45C-82B7-40E4-A7FD-75E22B80D41D}" type="pres">
      <dgm:prSet presAssocID="{CD5A0FAE-A2B8-4AC2-94B2-05AA763BDAB4}" presName="spacer" presStyleCnt="0"/>
      <dgm:spPr/>
    </dgm:pt>
    <dgm:pt modelId="{BFFBF2A9-7C93-4788-9732-E8D510D260B8}" type="pres">
      <dgm:prSet presAssocID="{778ECB66-C82D-4915-B735-F4F4959FF89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C8F26-DD27-45E4-95D2-7A968EBD8044}" type="pres">
      <dgm:prSet presAssocID="{778ECB66-C82D-4915-B735-F4F4959FF89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15E47-A428-4268-AB37-7CDC6B610B0C}" type="presOf" srcId="{0E0E835A-799A-4630-B69C-41D12E6FF67D}" destId="{14467CD8-EC46-45D8-995F-91B459A21BAB}" srcOrd="0" destOrd="0" presId="urn:microsoft.com/office/officeart/2005/8/layout/vList2"/>
    <dgm:cxn modelId="{75EB1FB3-FCEC-45C9-BE02-EB3200CD6E1D}" srcId="{C023D2A7-9B77-4AA7-B096-0947BCE88C8B}" destId="{0E0E835A-799A-4630-B69C-41D12E6FF67D}" srcOrd="1" destOrd="0" parTransId="{2F93A5F0-6654-4BDE-B48B-D4DC28063E15}" sibTransId="{BCD26DA9-02E7-4D08-AE13-F70572894D45}"/>
    <dgm:cxn modelId="{29C2390E-9985-4596-A55B-C931536B6352}" type="presOf" srcId="{6F27D451-1803-44FE-8F35-FA21329BD43E}" destId="{227C8F26-DD27-45E4-95D2-7A968EBD8044}" srcOrd="0" destOrd="0" presId="urn:microsoft.com/office/officeart/2005/8/layout/vList2"/>
    <dgm:cxn modelId="{3B7D4DEB-A9AA-4B92-89A2-BAAF889C52E0}" type="presOf" srcId="{E0490597-454B-4B9F-8F64-83C7195CF77B}" destId="{658B3810-699A-4C16-9338-A38EB76A551A}" srcOrd="0" destOrd="0" presId="urn:microsoft.com/office/officeart/2005/8/layout/vList2"/>
    <dgm:cxn modelId="{0080BD6A-8EB3-4CAA-8B11-A3C4865EB680}" srcId="{C023D2A7-9B77-4AA7-B096-0947BCE88C8B}" destId="{E0490597-454B-4B9F-8F64-83C7195CF77B}" srcOrd="2" destOrd="0" parTransId="{449B4415-C6F7-4CF6-8637-7C501B92A220}" sibTransId="{CD5A0FAE-A2B8-4AC2-94B2-05AA763BDAB4}"/>
    <dgm:cxn modelId="{3CE67D45-C353-48E9-B2ED-84B90C9C6B33}" type="presOf" srcId="{778ECB66-C82D-4915-B735-F4F4959FF890}" destId="{BFFBF2A9-7C93-4788-9732-E8D510D260B8}" srcOrd="0" destOrd="0" presId="urn:microsoft.com/office/officeart/2005/8/layout/vList2"/>
    <dgm:cxn modelId="{E0C20739-AF24-4A13-9F83-0C45F9282325}" srcId="{C023D2A7-9B77-4AA7-B096-0947BCE88C8B}" destId="{6CC54AFB-EEF5-40CA-B2AC-43F9B69D140A}" srcOrd="0" destOrd="0" parTransId="{F7327B9D-BB89-42AA-B518-1C6FFB42CFD1}" sibTransId="{128F1BA1-1855-4BAF-A9D7-A7475DE710AD}"/>
    <dgm:cxn modelId="{F4DED0FE-9DDE-4CFE-BBF4-59CB5AA18E33}" type="presOf" srcId="{6CC54AFB-EEF5-40CA-B2AC-43F9B69D140A}" destId="{EA1D68DE-FFE4-4EC4-B3A7-D9E10146AD86}" srcOrd="0" destOrd="0" presId="urn:microsoft.com/office/officeart/2005/8/layout/vList2"/>
    <dgm:cxn modelId="{242AA9DE-3481-4452-A156-A7B501E67DBD}" srcId="{C023D2A7-9B77-4AA7-B096-0947BCE88C8B}" destId="{778ECB66-C82D-4915-B735-F4F4959FF890}" srcOrd="3" destOrd="0" parTransId="{B697DFC2-FA8E-4318-B071-8CF7B2BC305F}" sibTransId="{81B4A6F5-7713-434F-84EF-612F821722A5}"/>
    <dgm:cxn modelId="{C9497AEB-B4FE-44AF-8A2C-6AF39E81347F}" srcId="{778ECB66-C82D-4915-B735-F4F4959FF890}" destId="{6F27D451-1803-44FE-8F35-FA21329BD43E}" srcOrd="0" destOrd="0" parTransId="{4DE13DA8-8415-468C-A0A9-CA623DBC7001}" sibTransId="{7317191D-A4E1-422D-82B9-0B0151B0686D}"/>
    <dgm:cxn modelId="{E5D1BB52-FBFE-4D24-99A4-E161B6625C74}" type="presOf" srcId="{E3F91DAF-B5CA-4C2E-AF2C-CCDC50EF41ED}" destId="{2A70F4FA-5F2E-48E3-9A98-1A50A00FEA5E}" srcOrd="0" destOrd="0" presId="urn:microsoft.com/office/officeart/2005/8/layout/vList2"/>
    <dgm:cxn modelId="{7F76B414-6870-4A96-B722-211052DED3E6}" srcId="{0E0E835A-799A-4630-B69C-41D12E6FF67D}" destId="{E3F91DAF-B5CA-4C2E-AF2C-CCDC50EF41ED}" srcOrd="0" destOrd="0" parTransId="{EBF114EB-48FE-4B87-A47D-007B35506D84}" sibTransId="{DC1B156A-F2BD-4290-951C-4A8F3B1EA256}"/>
    <dgm:cxn modelId="{A0923C5A-8043-4048-A901-D45DE23439D9}" type="presOf" srcId="{C023D2A7-9B77-4AA7-B096-0947BCE88C8B}" destId="{C6451705-C8FC-4ADF-8622-86B8E0B26FF3}" srcOrd="0" destOrd="0" presId="urn:microsoft.com/office/officeart/2005/8/layout/vList2"/>
    <dgm:cxn modelId="{9AF2400E-D388-43FE-8ECD-4C418820DF36}" type="presParOf" srcId="{C6451705-C8FC-4ADF-8622-86B8E0B26FF3}" destId="{EA1D68DE-FFE4-4EC4-B3A7-D9E10146AD86}" srcOrd="0" destOrd="0" presId="urn:microsoft.com/office/officeart/2005/8/layout/vList2"/>
    <dgm:cxn modelId="{0C888EAC-2EA0-406C-840B-55BC18642892}" type="presParOf" srcId="{C6451705-C8FC-4ADF-8622-86B8E0B26FF3}" destId="{09AEF844-E509-4765-86DB-48E1034EA09E}" srcOrd="1" destOrd="0" presId="urn:microsoft.com/office/officeart/2005/8/layout/vList2"/>
    <dgm:cxn modelId="{507CF884-0CA4-4DF1-BF6D-706A927B962A}" type="presParOf" srcId="{C6451705-C8FC-4ADF-8622-86B8E0B26FF3}" destId="{14467CD8-EC46-45D8-995F-91B459A21BAB}" srcOrd="2" destOrd="0" presId="urn:microsoft.com/office/officeart/2005/8/layout/vList2"/>
    <dgm:cxn modelId="{2AF72510-DA40-4398-92FB-4BE9A8AB0B2F}" type="presParOf" srcId="{C6451705-C8FC-4ADF-8622-86B8E0B26FF3}" destId="{2A70F4FA-5F2E-48E3-9A98-1A50A00FEA5E}" srcOrd="3" destOrd="0" presId="urn:microsoft.com/office/officeart/2005/8/layout/vList2"/>
    <dgm:cxn modelId="{BC8761C9-CC40-4AE0-8BA7-7DBA83C65166}" type="presParOf" srcId="{C6451705-C8FC-4ADF-8622-86B8E0B26FF3}" destId="{658B3810-699A-4C16-9338-A38EB76A551A}" srcOrd="4" destOrd="0" presId="urn:microsoft.com/office/officeart/2005/8/layout/vList2"/>
    <dgm:cxn modelId="{4BB25CCA-A1A3-4654-89E6-954D0C072486}" type="presParOf" srcId="{C6451705-C8FC-4ADF-8622-86B8E0B26FF3}" destId="{3F41A45C-82B7-40E4-A7FD-75E22B80D41D}" srcOrd="5" destOrd="0" presId="urn:microsoft.com/office/officeart/2005/8/layout/vList2"/>
    <dgm:cxn modelId="{948906E2-6D8F-4B8F-ACAE-3D41BD55BA48}" type="presParOf" srcId="{C6451705-C8FC-4ADF-8622-86B8E0B26FF3}" destId="{BFFBF2A9-7C93-4788-9732-E8D510D260B8}" srcOrd="6" destOrd="0" presId="urn:microsoft.com/office/officeart/2005/8/layout/vList2"/>
    <dgm:cxn modelId="{89CED4D4-268E-4503-8DED-6FA603E1A706}" type="presParOf" srcId="{C6451705-C8FC-4ADF-8622-86B8E0B26FF3}" destId="{227C8F26-DD27-45E4-95D2-7A968EBD804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3D2A7-9B77-4AA7-B096-0947BCE88C8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CC54AFB-EEF5-40CA-B2AC-43F9B69D140A}">
      <dgm:prSet phldrT="[Текст]" custT="1"/>
      <dgm:spPr/>
      <dgm:t>
        <a:bodyPr/>
        <a:lstStyle/>
        <a:p>
          <a:r>
            <a:rPr lang="ru-RU" sz="1200" dirty="0" smtClean="0"/>
            <a:t>Маркетинговая: диагностика профессиональных потребностей педагогов, руководителей и образовательных потребностей системы образования</a:t>
          </a:r>
          <a:endParaRPr lang="ru-RU" sz="1200" dirty="0"/>
        </a:p>
      </dgm:t>
    </dgm:pt>
    <dgm:pt modelId="{F7327B9D-BB89-42AA-B518-1C6FFB42CFD1}" type="parTrans" cxnId="{E0C20739-AF24-4A13-9F83-0C45F9282325}">
      <dgm:prSet/>
      <dgm:spPr/>
      <dgm:t>
        <a:bodyPr/>
        <a:lstStyle/>
        <a:p>
          <a:endParaRPr lang="ru-RU"/>
        </a:p>
      </dgm:t>
    </dgm:pt>
    <dgm:pt modelId="{128F1BA1-1855-4BAF-A9D7-A7475DE710AD}" type="sibTrans" cxnId="{E0C20739-AF24-4A13-9F83-0C45F9282325}">
      <dgm:prSet/>
      <dgm:spPr/>
      <dgm:t>
        <a:bodyPr/>
        <a:lstStyle/>
        <a:p>
          <a:endParaRPr lang="ru-RU"/>
        </a:p>
      </dgm:t>
    </dgm:pt>
    <dgm:pt modelId="{E3F91DAF-B5CA-4C2E-AF2C-CCDC50EF41ED}">
      <dgm:prSet phldrT="[Текст]" phldr="1"/>
      <dgm:spPr/>
      <dgm:t>
        <a:bodyPr/>
        <a:lstStyle/>
        <a:p>
          <a:endParaRPr lang="ru-RU" dirty="0"/>
        </a:p>
      </dgm:t>
    </dgm:pt>
    <dgm:pt modelId="{EBF114EB-48FE-4B87-A47D-007B35506D84}" type="parTrans" cxnId="{7F76B414-6870-4A96-B722-211052DED3E6}">
      <dgm:prSet/>
      <dgm:spPr/>
      <dgm:t>
        <a:bodyPr/>
        <a:lstStyle/>
        <a:p>
          <a:endParaRPr lang="ru-RU"/>
        </a:p>
      </dgm:t>
    </dgm:pt>
    <dgm:pt modelId="{DC1B156A-F2BD-4290-951C-4A8F3B1EA256}" type="sibTrans" cxnId="{7F76B414-6870-4A96-B722-211052DED3E6}">
      <dgm:prSet/>
      <dgm:spPr/>
      <dgm:t>
        <a:bodyPr/>
        <a:lstStyle/>
        <a:p>
          <a:endParaRPr lang="ru-RU"/>
        </a:p>
      </dgm:t>
    </dgm:pt>
    <dgm:pt modelId="{E0490597-454B-4B9F-8F64-83C7195CF77B}">
      <dgm:prSet phldrT="[Текст]" custT="1"/>
      <dgm:spPr/>
      <dgm:t>
        <a:bodyPr/>
        <a:lstStyle/>
        <a:p>
          <a:r>
            <a:rPr lang="ru-RU" sz="1400" dirty="0" smtClean="0"/>
            <a:t>Адаптационного развития: включение образовательных организаций в интенсивно развивающийся процесс информатизации общества с сохранением индивидуально-дифференцированного подхода к обучению</a:t>
          </a:r>
          <a:endParaRPr lang="ru-RU" sz="1400" dirty="0"/>
        </a:p>
      </dgm:t>
    </dgm:pt>
    <dgm:pt modelId="{449B4415-C6F7-4CF6-8637-7C501B92A220}" type="parTrans" cxnId="{0080BD6A-8EB3-4CAA-8B11-A3C4865EB680}">
      <dgm:prSet/>
      <dgm:spPr/>
      <dgm:t>
        <a:bodyPr/>
        <a:lstStyle/>
        <a:p>
          <a:endParaRPr lang="ru-RU"/>
        </a:p>
      </dgm:t>
    </dgm:pt>
    <dgm:pt modelId="{CD5A0FAE-A2B8-4AC2-94B2-05AA763BDAB4}" type="sibTrans" cxnId="{0080BD6A-8EB3-4CAA-8B11-A3C4865EB680}">
      <dgm:prSet/>
      <dgm:spPr/>
      <dgm:t>
        <a:bodyPr/>
        <a:lstStyle/>
        <a:p>
          <a:endParaRPr lang="ru-RU"/>
        </a:p>
      </dgm:t>
    </dgm:pt>
    <dgm:pt modelId="{6F27D451-1803-44FE-8F35-FA21329BD43E}">
      <dgm:prSet phldrT="[Текст]" phldr="1"/>
      <dgm:spPr/>
      <dgm:t>
        <a:bodyPr/>
        <a:lstStyle/>
        <a:p>
          <a:endParaRPr lang="ru-RU"/>
        </a:p>
      </dgm:t>
    </dgm:pt>
    <dgm:pt modelId="{4DE13DA8-8415-468C-A0A9-CA623DBC7001}" type="parTrans" cxnId="{C9497AEB-B4FE-44AF-8A2C-6AF39E81347F}">
      <dgm:prSet/>
      <dgm:spPr/>
      <dgm:t>
        <a:bodyPr/>
        <a:lstStyle/>
        <a:p>
          <a:endParaRPr lang="ru-RU"/>
        </a:p>
      </dgm:t>
    </dgm:pt>
    <dgm:pt modelId="{7317191D-A4E1-422D-82B9-0B0151B0686D}" type="sibTrans" cxnId="{C9497AEB-B4FE-44AF-8A2C-6AF39E81347F}">
      <dgm:prSet/>
      <dgm:spPr/>
      <dgm:t>
        <a:bodyPr/>
        <a:lstStyle/>
        <a:p>
          <a:endParaRPr lang="ru-RU"/>
        </a:p>
      </dgm:t>
    </dgm:pt>
    <dgm:pt modelId="{0E0E835A-799A-4630-B69C-41D12E6FF67D}">
      <dgm:prSet phldrT="[Текст]" custT="1"/>
      <dgm:spPr/>
      <dgm:t>
        <a:bodyPr/>
        <a:lstStyle/>
        <a:p>
          <a:r>
            <a:rPr lang="ru-RU" sz="1400" smtClean="0"/>
            <a:t>Мотивационно-целевая: определение целей деятельности, мотивация коллектива к достижению новых целей</a:t>
          </a:r>
          <a:endParaRPr lang="ru-RU" sz="1400" dirty="0"/>
        </a:p>
      </dgm:t>
    </dgm:pt>
    <dgm:pt modelId="{2F93A5F0-6654-4BDE-B48B-D4DC28063E15}" type="parTrans" cxnId="{75EB1FB3-FCEC-45C9-BE02-EB3200CD6E1D}">
      <dgm:prSet/>
      <dgm:spPr/>
      <dgm:t>
        <a:bodyPr/>
        <a:lstStyle/>
        <a:p>
          <a:endParaRPr lang="ru-RU"/>
        </a:p>
      </dgm:t>
    </dgm:pt>
    <dgm:pt modelId="{BCD26DA9-02E7-4D08-AE13-F70572894D45}" type="sibTrans" cxnId="{75EB1FB3-FCEC-45C9-BE02-EB3200CD6E1D}">
      <dgm:prSet/>
      <dgm:spPr/>
      <dgm:t>
        <a:bodyPr/>
        <a:lstStyle/>
        <a:p>
          <a:endParaRPr lang="ru-RU"/>
        </a:p>
      </dgm:t>
    </dgm:pt>
    <dgm:pt modelId="{778ECB66-C82D-4915-B735-F4F4959FF890}">
      <dgm:prSet phldrT="[Текст]" custT="1"/>
      <dgm:spPr/>
      <dgm:t>
        <a:bodyPr/>
        <a:lstStyle/>
        <a:p>
          <a:r>
            <a:rPr lang="ru-RU" sz="1400" dirty="0" smtClean="0"/>
            <a:t>Инновационного развития: организация исследовательской, внедренческой деятельности, моделирования и проектирования образовательного процесса</a:t>
          </a:r>
          <a:endParaRPr lang="ru-RU" sz="1400" dirty="0"/>
        </a:p>
      </dgm:t>
    </dgm:pt>
    <dgm:pt modelId="{B697DFC2-FA8E-4318-B071-8CF7B2BC305F}" type="parTrans" cxnId="{242AA9DE-3481-4452-A156-A7B501E67DBD}">
      <dgm:prSet/>
      <dgm:spPr/>
      <dgm:t>
        <a:bodyPr/>
        <a:lstStyle/>
        <a:p>
          <a:endParaRPr lang="ru-RU"/>
        </a:p>
      </dgm:t>
    </dgm:pt>
    <dgm:pt modelId="{81B4A6F5-7713-434F-84EF-612F821722A5}" type="sibTrans" cxnId="{242AA9DE-3481-4452-A156-A7B501E67DBD}">
      <dgm:prSet/>
      <dgm:spPr/>
      <dgm:t>
        <a:bodyPr/>
        <a:lstStyle/>
        <a:p>
          <a:endParaRPr lang="ru-RU"/>
        </a:p>
      </dgm:t>
    </dgm:pt>
    <dgm:pt modelId="{E7FCC17A-853C-42EB-8AD1-42687B2CEF4A}">
      <dgm:prSet phldrT="[Текст]" custT="1"/>
      <dgm:spPr/>
      <dgm:t>
        <a:bodyPr/>
        <a:lstStyle/>
        <a:p>
          <a:r>
            <a:rPr lang="ru-RU" sz="1200" dirty="0" smtClean="0"/>
            <a:t>Регулятивно-коррекционная: анализ, экспертиза, установление логико-корреляционных связей между подсистемами управления образовательными организациями. Необходимо активизировать внутреннюю (школьную) и внешнюю (муниципальную) экспертную деятельность, направленную на оценку создаваемых в образовательных организациях образовательных продуктов: программ развития, образовательных программ, программ воспитания и др.</a:t>
          </a:r>
          <a:endParaRPr lang="ru-RU" sz="1200" dirty="0"/>
        </a:p>
      </dgm:t>
    </dgm:pt>
    <dgm:pt modelId="{BCBAEA39-737B-4ED6-8B14-DF480056B6F3}" type="parTrans" cxnId="{FCA697A3-877E-4932-A8EF-4581C320C9D9}">
      <dgm:prSet/>
      <dgm:spPr/>
      <dgm:t>
        <a:bodyPr/>
        <a:lstStyle/>
        <a:p>
          <a:endParaRPr lang="ru-RU"/>
        </a:p>
      </dgm:t>
    </dgm:pt>
    <dgm:pt modelId="{26C097AE-9B38-419E-BEA1-DF9036F081F0}" type="sibTrans" cxnId="{FCA697A3-877E-4932-A8EF-4581C320C9D9}">
      <dgm:prSet/>
      <dgm:spPr/>
      <dgm:t>
        <a:bodyPr/>
        <a:lstStyle/>
        <a:p>
          <a:endParaRPr lang="ru-RU"/>
        </a:p>
      </dgm:t>
    </dgm:pt>
    <dgm:pt modelId="{C6451705-C8FC-4ADF-8622-86B8E0B26FF3}" type="pres">
      <dgm:prSet presAssocID="{C023D2A7-9B77-4AA7-B096-0947BCE88C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1D68DE-FFE4-4EC4-B3A7-D9E10146AD86}" type="pres">
      <dgm:prSet presAssocID="{6CC54AFB-EEF5-40CA-B2AC-43F9B69D140A}" presName="parentText" presStyleLbl="node1" presStyleIdx="0" presStyleCnt="5" custScaleY="56096" custLinFactY="-218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EF844-E509-4765-86DB-48E1034EA09E}" type="pres">
      <dgm:prSet presAssocID="{128F1BA1-1855-4BAF-A9D7-A7475DE710AD}" presName="spacer" presStyleCnt="0"/>
      <dgm:spPr/>
    </dgm:pt>
    <dgm:pt modelId="{3D3A1C0C-BA73-4364-B678-3B77532B80AA}" type="pres">
      <dgm:prSet presAssocID="{E7FCC17A-853C-42EB-8AD1-42687B2CEF4A}" presName="parentText" presStyleLbl="node1" presStyleIdx="1" presStyleCnt="5" custLinFactY="-65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748A0-4A52-4890-B82A-8012FFEA558D}" type="pres">
      <dgm:prSet presAssocID="{26C097AE-9B38-419E-BEA1-DF9036F081F0}" presName="spacer" presStyleCnt="0"/>
      <dgm:spPr/>
    </dgm:pt>
    <dgm:pt modelId="{14467CD8-EC46-45D8-995F-91B459A21BAB}" type="pres">
      <dgm:prSet presAssocID="{0E0E835A-799A-4630-B69C-41D12E6FF67D}" presName="parentText" presStyleLbl="node1" presStyleIdx="2" presStyleCnt="5" custScaleY="57906" custLinFactNeighborY="-60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0F4FA-5F2E-48E3-9A98-1A50A00FEA5E}" type="pres">
      <dgm:prSet presAssocID="{0E0E835A-799A-4630-B69C-41D12E6FF67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B3810-699A-4C16-9338-A38EB76A551A}" type="pres">
      <dgm:prSet presAssocID="{E0490597-454B-4B9F-8F64-83C7195CF77B}" presName="parentText" presStyleLbl="node1" presStyleIdx="3" presStyleCnt="5" custScaleY="63148" custLinFactY="-54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1A45C-82B7-40E4-A7FD-75E22B80D41D}" type="pres">
      <dgm:prSet presAssocID="{CD5A0FAE-A2B8-4AC2-94B2-05AA763BDAB4}" presName="spacer" presStyleCnt="0"/>
      <dgm:spPr/>
    </dgm:pt>
    <dgm:pt modelId="{BFFBF2A9-7C93-4788-9732-E8D510D260B8}" type="pres">
      <dgm:prSet presAssocID="{778ECB66-C82D-4915-B735-F4F4959FF890}" presName="parentText" presStyleLbl="node1" presStyleIdx="4" presStyleCnt="5" custScaleY="66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C8F26-DD27-45E4-95D2-7A968EBD8044}" type="pres">
      <dgm:prSet presAssocID="{778ECB66-C82D-4915-B735-F4F4959FF89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E67D45-C353-48E9-B2ED-84B90C9C6B33}" type="presOf" srcId="{778ECB66-C82D-4915-B735-F4F4959FF890}" destId="{BFFBF2A9-7C93-4788-9732-E8D510D260B8}" srcOrd="0" destOrd="0" presId="urn:microsoft.com/office/officeart/2005/8/layout/vList2"/>
    <dgm:cxn modelId="{E5D1BB52-FBFE-4D24-99A4-E161B6625C74}" type="presOf" srcId="{E3F91DAF-B5CA-4C2E-AF2C-CCDC50EF41ED}" destId="{2A70F4FA-5F2E-48E3-9A98-1A50A00FEA5E}" srcOrd="0" destOrd="0" presId="urn:microsoft.com/office/officeart/2005/8/layout/vList2"/>
    <dgm:cxn modelId="{29C2390E-9985-4596-A55B-C931536B6352}" type="presOf" srcId="{6F27D451-1803-44FE-8F35-FA21329BD43E}" destId="{227C8F26-DD27-45E4-95D2-7A968EBD8044}" srcOrd="0" destOrd="0" presId="urn:microsoft.com/office/officeart/2005/8/layout/vList2"/>
    <dgm:cxn modelId="{A0923C5A-8043-4048-A901-D45DE23439D9}" type="presOf" srcId="{C023D2A7-9B77-4AA7-B096-0947BCE88C8B}" destId="{C6451705-C8FC-4ADF-8622-86B8E0B26FF3}" srcOrd="0" destOrd="0" presId="urn:microsoft.com/office/officeart/2005/8/layout/vList2"/>
    <dgm:cxn modelId="{C9497AEB-B4FE-44AF-8A2C-6AF39E81347F}" srcId="{778ECB66-C82D-4915-B735-F4F4959FF890}" destId="{6F27D451-1803-44FE-8F35-FA21329BD43E}" srcOrd="0" destOrd="0" parTransId="{4DE13DA8-8415-468C-A0A9-CA623DBC7001}" sibTransId="{7317191D-A4E1-422D-82B9-0B0151B0686D}"/>
    <dgm:cxn modelId="{FCA697A3-877E-4932-A8EF-4581C320C9D9}" srcId="{C023D2A7-9B77-4AA7-B096-0947BCE88C8B}" destId="{E7FCC17A-853C-42EB-8AD1-42687B2CEF4A}" srcOrd="1" destOrd="0" parTransId="{BCBAEA39-737B-4ED6-8B14-DF480056B6F3}" sibTransId="{26C097AE-9B38-419E-BEA1-DF9036F081F0}"/>
    <dgm:cxn modelId="{E0C20739-AF24-4A13-9F83-0C45F9282325}" srcId="{C023D2A7-9B77-4AA7-B096-0947BCE88C8B}" destId="{6CC54AFB-EEF5-40CA-B2AC-43F9B69D140A}" srcOrd="0" destOrd="0" parTransId="{F7327B9D-BB89-42AA-B518-1C6FFB42CFD1}" sibTransId="{128F1BA1-1855-4BAF-A9D7-A7475DE710AD}"/>
    <dgm:cxn modelId="{6AE0CA4A-1931-4A24-87D4-C56320D03D9B}" type="presOf" srcId="{E7FCC17A-853C-42EB-8AD1-42687B2CEF4A}" destId="{3D3A1C0C-BA73-4364-B678-3B77532B80AA}" srcOrd="0" destOrd="0" presId="urn:microsoft.com/office/officeart/2005/8/layout/vList2"/>
    <dgm:cxn modelId="{7F76B414-6870-4A96-B722-211052DED3E6}" srcId="{0E0E835A-799A-4630-B69C-41D12E6FF67D}" destId="{E3F91DAF-B5CA-4C2E-AF2C-CCDC50EF41ED}" srcOrd="0" destOrd="0" parTransId="{EBF114EB-48FE-4B87-A47D-007B35506D84}" sibTransId="{DC1B156A-F2BD-4290-951C-4A8F3B1EA256}"/>
    <dgm:cxn modelId="{F4DED0FE-9DDE-4CFE-BBF4-59CB5AA18E33}" type="presOf" srcId="{6CC54AFB-EEF5-40CA-B2AC-43F9B69D140A}" destId="{EA1D68DE-FFE4-4EC4-B3A7-D9E10146AD86}" srcOrd="0" destOrd="0" presId="urn:microsoft.com/office/officeart/2005/8/layout/vList2"/>
    <dgm:cxn modelId="{242AA9DE-3481-4452-A156-A7B501E67DBD}" srcId="{C023D2A7-9B77-4AA7-B096-0947BCE88C8B}" destId="{778ECB66-C82D-4915-B735-F4F4959FF890}" srcOrd="4" destOrd="0" parTransId="{B697DFC2-FA8E-4318-B071-8CF7B2BC305F}" sibTransId="{81B4A6F5-7713-434F-84EF-612F821722A5}"/>
    <dgm:cxn modelId="{1A015E47-A428-4268-AB37-7CDC6B610B0C}" type="presOf" srcId="{0E0E835A-799A-4630-B69C-41D12E6FF67D}" destId="{14467CD8-EC46-45D8-995F-91B459A21BAB}" srcOrd="0" destOrd="0" presId="urn:microsoft.com/office/officeart/2005/8/layout/vList2"/>
    <dgm:cxn modelId="{3B7D4DEB-A9AA-4B92-89A2-BAAF889C52E0}" type="presOf" srcId="{E0490597-454B-4B9F-8F64-83C7195CF77B}" destId="{658B3810-699A-4C16-9338-A38EB76A551A}" srcOrd="0" destOrd="0" presId="urn:microsoft.com/office/officeart/2005/8/layout/vList2"/>
    <dgm:cxn modelId="{0080BD6A-8EB3-4CAA-8B11-A3C4865EB680}" srcId="{C023D2A7-9B77-4AA7-B096-0947BCE88C8B}" destId="{E0490597-454B-4B9F-8F64-83C7195CF77B}" srcOrd="3" destOrd="0" parTransId="{449B4415-C6F7-4CF6-8637-7C501B92A220}" sibTransId="{CD5A0FAE-A2B8-4AC2-94B2-05AA763BDAB4}"/>
    <dgm:cxn modelId="{75EB1FB3-FCEC-45C9-BE02-EB3200CD6E1D}" srcId="{C023D2A7-9B77-4AA7-B096-0947BCE88C8B}" destId="{0E0E835A-799A-4630-B69C-41D12E6FF67D}" srcOrd="2" destOrd="0" parTransId="{2F93A5F0-6654-4BDE-B48B-D4DC28063E15}" sibTransId="{BCD26DA9-02E7-4D08-AE13-F70572894D45}"/>
    <dgm:cxn modelId="{9AF2400E-D388-43FE-8ECD-4C418820DF36}" type="presParOf" srcId="{C6451705-C8FC-4ADF-8622-86B8E0B26FF3}" destId="{EA1D68DE-FFE4-4EC4-B3A7-D9E10146AD86}" srcOrd="0" destOrd="0" presId="urn:microsoft.com/office/officeart/2005/8/layout/vList2"/>
    <dgm:cxn modelId="{0C888EAC-2EA0-406C-840B-55BC18642892}" type="presParOf" srcId="{C6451705-C8FC-4ADF-8622-86B8E0B26FF3}" destId="{09AEF844-E509-4765-86DB-48E1034EA09E}" srcOrd="1" destOrd="0" presId="urn:microsoft.com/office/officeart/2005/8/layout/vList2"/>
    <dgm:cxn modelId="{AF88CBF0-02ED-4790-8087-B74CE89573BA}" type="presParOf" srcId="{C6451705-C8FC-4ADF-8622-86B8E0B26FF3}" destId="{3D3A1C0C-BA73-4364-B678-3B77532B80AA}" srcOrd="2" destOrd="0" presId="urn:microsoft.com/office/officeart/2005/8/layout/vList2"/>
    <dgm:cxn modelId="{40411EF9-764B-4660-A7F6-EFABCC23E6B1}" type="presParOf" srcId="{C6451705-C8FC-4ADF-8622-86B8E0B26FF3}" destId="{425748A0-4A52-4890-B82A-8012FFEA558D}" srcOrd="3" destOrd="0" presId="urn:microsoft.com/office/officeart/2005/8/layout/vList2"/>
    <dgm:cxn modelId="{507CF884-0CA4-4DF1-BF6D-706A927B962A}" type="presParOf" srcId="{C6451705-C8FC-4ADF-8622-86B8E0B26FF3}" destId="{14467CD8-EC46-45D8-995F-91B459A21BAB}" srcOrd="4" destOrd="0" presId="urn:microsoft.com/office/officeart/2005/8/layout/vList2"/>
    <dgm:cxn modelId="{2AF72510-DA40-4398-92FB-4BE9A8AB0B2F}" type="presParOf" srcId="{C6451705-C8FC-4ADF-8622-86B8E0B26FF3}" destId="{2A70F4FA-5F2E-48E3-9A98-1A50A00FEA5E}" srcOrd="5" destOrd="0" presId="urn:microsoft.com/office/officeart/2005/8/layout/vList2"/>
    <dgm:cxn modelId="{BC8761C9-CC40-4AE0-8BA7-7DBA83C65166}" type="presParOf" srcId="{C6451705-C8FC-4ADF-8622-86B8E0B26FF3}" destId="{658B3810-699A-4C16-9338-A38EB76A551A}" srcOrd="6" destOrd="0" presId="urn:microsoft.com/office/officeart/2005/8/layout/vList2"/>
    <dgm:cxn modelId="{4BB25CCA-A1A3-4654-89E6-954D0C072486}" type="presParOf" srcId="{C6451705-C8FC-4ADF-8622-86B8E0B26FF3}" destId="{3F41A45C-82B7-40E4-A7FD-75E22B80D41D}" srcOrd="7" destOrd="0" presId="urn:microsoft.com/office/officeart/2005/8/layout/vList2"/>
    <dgm:cxn modelId="{948906E2-6D8F-4B8F-ACAE-3D41BD55BA48}" type="presParOf" srcId="{C6451705-C8FC-4ADF-8622-86B8E0B26FF3}" destId="{BFFBF2A9-7C93-4788-9732-E8D510D260B8}" srcOrd="8" destOrd="0" presId="urn:microsoft.com/office/officeart/2005/8/layout/vList2"/>
    <dgm:cxn modelId="{89CED4D4-268E-4503-8DED-6FA603E1A706}" type="presParOf" srcId="{C6451705-C8FC-4ADF-8622-86B8E0B26FF3}" destId="{227C8F26-DD27-45E4-95D2-7A968EBD804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3D2A7-9B77-4AA7-B096-0947BCE88C8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CC54AFB-EEF5-40CA-B2AC-43F9B69D140A}">
      <dgm:prSet phldrT="[Текст]"/>
      <dgm:spPr/>
      <dgm:t>
        <a:bodyPr/>
        <a:lstStyle/>
        <a:p>
          <a:r>
            <a:rPr lang="ru-RU" dirty="0" smtClean="0"/>
            <a:t>организация «горизонтального обучения» педагогических работников в условиях образовательных организаций и профессиональных сообществ</a:t>
          </a:r>
          <a:endParaRPr lang="ru-RU" dirty="0"/>
        </a:p>
      </dgm:t>
    </dgm:pt>
    <dgm:pt modelId="{F7327B9D-BB89-42AA-B518-1C6FFB42CFD1}" type="parTrans" cxnId="{E0C20739-AF24-4A13-9F83-0C45F9282325}">
      <dgm:prSet/>
      <dgm:spPr/>
      <dgm:t>
        <a:bodyPr/>
        <a:lstStyle/>
        <a:p>
          <a:endParaRPr lang="ru-RU"/>
        </a:p>
      </dgm:t>
    </dgm:pt>
    <dgm:pt modelId="{128F1BA1-1855-4BAF-A9D7-A7475DE710AD}" type="sibTrans" cxnId="{E0C20739-AF24-4A13-9F83-0C45F9282325}">
      <dgm:prSet/>
      <dgm:spPr/>
      <dgm:t>
        <a:bodyPr/>
        <a:lstStyle/>
        <a:p>
          <a:endParaRPr lang="ru-RU"/>
        </a:p>
      </dgm:t>
    </dgm:pt>
    <dgm:pt modelId="{E3F91DAF-B5CA-4C2E-AF2C-CCDC50EF41ED}">
      <dgm:prSet phldrT="[Текст]" phldr="1"/>
      <dgm:spPr/>
      <dgm:t>
        <a:bodyPr/>
        <a:lstStyle/>
        <a:p>
          <a:endParaRPr lang="ru-RU" dirty="0"/>
        </a:p>
      </dgm:t>
    </dgm:pt>
    <dgm:pt modelId="{EBF114EB-48FE-4B87-A47D-007B35506D84}" type="parTrans" cxnId="{7F76B414-6870-4A96-B722-211052DED3E6}">
      <dgm:prSet/>
      <dgm:spPr/>
      <dgm:t>
        <a:bodyPr/>
        <a:lstStyle/>
        <a:p>
          <a:endParaRPr lang="ru-RU"/>
        </a:p>
      </dgm:t>
    </dgm:pt>
    <dgm:pt modelId="{DC1B156A-F2BD-4290-951C-4A8F3B1EA256}" type="sibTrans" cxnId="{7F76B414-6870-4A96-B722-211052DED3E6}">
      <dgm:prSet/>
      <dgm:spPr/>
      <dgm:t>
        <a:bodyPr/>
        <a:lstStyle/>
        <a:p>
          <a:endParaRPr lang="ru-RU"/>
        </a:p>
      </dgm:t>
    </dgm:pt>
    <dgm:pt modelId="{E0490597-454B-4B9F-8F64-83C7195CF77B}">
      <dgm:prSet phldrT="[Текст]"/>
      <dgm:spPr/>
      <dgm:t>
        <a:bodyPr/>
        <a:lstStyle/>
        <a:p>
          <a:r>
            <a:rPr lang="ru-RU" dirty="0" smtClean="0"/>
            <a:t>организация внутриорганизационного обучения педагогического коллектива</a:t>
          </a:r>
          <a:endParaRPr lang="ru-RU" dirty="0"/>
        </a:p>
      </dgm:t>
    </dgm:pt>
    <dgm:pt modelId="{449B4415-C6F7-4CF6-8637-7C501B92A220}" type="parTrans" cxnId="{0080BD6A-8EB3-4CAA-8B11-A3C4865EB680}">
      <dgm:prSet/>
      <dgm:spPr/>
      <dgm:t>
        <a:bodyPr/>
        <a:lstStyle/>
        <a:p>
          <a:endParaRPr lang="ru-RU"/>
        </a:p>
      </dgm:t>
    </dgm:pt>
    <dgm:pt modelId="{CD5A0FAE-A2B8-4AC2-94B2-05AA763BDAB4}" type="sibTrans" cxnId="{0080BD6A-8EB3-4CAA-8B11-A3C4865EB680}">
      <dgm:prSet/>
      <dgm:spPr/>
      <dgm:t>
        <a:bodyPr/>
        <a:lstStyle/>
        <a:p>
          <a:endParaRPr lang="ru-RU"/>
        </a:p>
      </dgm:t>
    </dgm:pt>
    <dgm:pt modelId="{6F27D451-1803-44FE-8F35-FA21329BD43E}">
      <dgm:prSet phldrT="[Текст]" phldr="1"/>
      <dgm:spPr/>
      <dgm:t>
        <a:bodyPr/>
        <a:lstStyle/>
        <a:p>
          <a:endParaRPr lang="ru-RU"/>
        </a:p>
      </dgm:t>
    </dgm:pt>
    <dgm:pt modelId="{4DE13DA8-8415-468C-A0A9-CA623DBC7001}" type="parTrans" cxnId="{C9497AEB-B4FE-44AF-8A2C-6AF39E81347F}">
      <dgm:prSet/>
      <dgm:spPr/>
      <dgm:t>
        <a:bodyPr/>
        <a:lstStyle/>
        <a:p>
          <a:endParaRPr lang="ru-RU"/>
        </a:p>
      </dgm:t>
    </dgm:pt>
    <dgm:pt modelId="{7317191D-A4E1-422D-82B9-0B0151B0686D}" type="sibTrans" cxnId="{C9497AEB-B4FE-44AF-8A2C-6AF39E81347F}">
      <dgm:prSet/>
      <dgm:spPr/>
      <dgm:t>
        <a:bodyPr/>
        <a:lstStyle/>
        <a:p>
          <a:endParaRPr lang="ru-RU"/>
        </a:p>
      </dgm:t>
    </dgm:pt>
    <dgm:pt modelId="{0E0E835A-799A-4630-B69C-41D12E6FF67D}">
      <dgm:prSet phldrT="[Текст]"/>
      <dgm:spPr/>
      <dgm:t>
        <a:bodyPr/>
        <a:lstStyle/>
        <a:p>
          <a:r>
            <a:rPr lang="ru-RU" dirty="0" smtClean="0"/>
            <a:t>сопровождение индивидуальных траекторий развития педагогов</a:t>
          </a:r>
          <a:endParaRPr lang="ru-RU" dirty="0"/>
        </a:p>
      </dgm:t>
    </dgm:pt>
    <dgm:pt modelId="{2F93A5F0-6654-4BDE-B48B-D4DC28063E15}" type="parTrans" cxnId="{75EB1FB3-FCEC-45C9-BE02-EB3200CD6E1D}">
      <dgm:prSet/>
      <dgm:spPr/>
      <dgm:t>
        <a:bodyPr/>
        <a:lstStyle/>
        <a:p>
          <a:endParaRPr lang="ru-RU"/>
        </a:p>
      </dgm:t>
    </dgm:pt>
    <dgm:pt modelId="{BCD26DA9-02E7-4D08-AE13-F70572894D45}" type="sibTrans" cxnId="{75EB1FB3-FCEC-45C9-BE02-EB3200CD6E1D}">
      <dgm:prSet/>
      <dgm:spPr/>
      <dgm:t>
        <a:bodyPr/>
        <a:lstStyle/>
        <a:p>
          <a:endParaRPr lang="ru-RU"/>
        </a:p>
      </dgm:t>
    </dgm:pt>
    <dgm:pt modelId="{778ECB66-C82D-4915-B735-F4F4959FF890}">
      <dgm:prSet phldrT="[Текст]"/>
      <dgm:spPr/>
      <dgm:t>
        <a:bodyPr/>
        <a:lstStyle/>
        <a:p>
          <a:r>
            <a:rPr lang="ru-RU" dirty="0" smtClean="0"/>
            <a:t>разработка различных форм (механизмов) поддержки и сопровождения педагогов в первые три года работы</a:t>
          </a:r>
          <a:endParaRPr lang="ru-RU" dirty="0"/>
        </a:p>
      </dgm:t>
    </dgm:pt>
    <dgm:pt modelId="{81B4A6F5-7713-434F-84EF-612F821722A5}" type="sibTrans" cxnId="{242AA9DE-3481-4452-A156-A7B501E67DBD}">
      <dgm:prSet/>
      <dgm:spPr/>
      <dgm:t>
        <a:bodyPr/>
        <a:lstStyle/>
        <a:p>
          <a:endParaRPr lang="ru-RU"/>
        </a:p>
      </dgm:t>
    </dgm:pt>
    <dgm:pt modelId="{B697DFC2-FA8E-4318-B071-8CF7B2BC305F}" type="parTrans" cxnId="{242AA9DE-3481-4452-A156-A7B501E67DBD}">
      <dgm:prSet/>
      <dgm:spPr/>
      <dgm:t>
        <a:bodyPr/>
        <a:lstStyle/>
        <a:p>
          <a:endParaRPr lang="ru-RU"/>
        </a:p>
      </dgm:t>
    </dgm:pt>
    <dgm:pt modelId="{C6451705-C8FC-4ADF-8622-86B8E0B26FF3}" type="pres">
      <dgm:prSet presAssocID="{C023D2A7-9B77-4AA7-B096-0947BCE88C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1D68DE-FFE4-4EC4-B3A7-D9E10146AD86}" type="pres">
      <dgm:prSet presAssocID="{6CC54AFB-EEF5-40CA-B2AC-43F9B69D140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EF844-E509-4765-86DB-48E1034EA09E}" type="pres">
      <dgm:prSet presAssocID="{128F1BA1-1855-4BAF-A9D7-A7475DE710AD}" presName="spacer" presStyleCnt="0"/>
      <dgm:spPr/>
    </dgm:pt>
    <dgm:pt modelId="{14467CD8-EC46-45D8-995F-91B459A21BAB}" type="pres">
      <dgm:prSet presAssocID="{0E0E835A-799A-4630-B69C-41D12E6FF67D}" presName="parentText" presStyleLbl="node1" presStyleIdx="1" presStyleCnt="4" custLinFactNeighborX="1847" custLinFactNeighborY="58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0F4FA-5F2E-48E3-9A98-1A50A00FEA5E}" type="pres">
      <dgm:prSet presAssocID="{0E0E835A-799A-4630-B69C-41D12E6FF67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B3810-699A-4C16-9338-A38EB76A551A}" type="pres">
      <dgm:prSet presAssocID="{E0490597-454B-4B9F-8F64-83C7195CF77B}" presName="parentText" presStyleLbl="node1" presStyleIdx="2" presStyleCnt="4" custLinFactY="-4456" custLinFactNeighborX="7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1A45C-82B7-40E4-A7FD-75E22B80D41D}" type="pres">
      <dgm:prSet presAssocID="{CD5A0FAE-A2B8-4AC2-94B2-05AA763BDAB4}" presName="spacer" presStyleCnt="0"/>
      <dgm:spPr/>
    </dgm:pt>
    <dgm:pt modelId="{BFFBF2A9-7C93-4788-9732-E8D510D260B8}" type="pres">
      <dgm:prSet presAssocID="{778ECB66-C82D-4915-B735-F4F4959FF89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C8F26-DD27-45E4-95D2-7A968EBD8044}" type="pres">
      <dgm:prSet presAssocID="{778ECB66-C82D-4915-B735-F4F4959FF89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343BC-449B-4D34-B4CD-BE0CF969B062}" type="presOf" srcId="{6CC54AFB-EEF5-40CA-B2AC-43F9B69D140A}" destId="{EA1D68DE-FFE4-4EC4-B3A7-D9E10146AD86}" srcOrd="0" destOrd="0" presId="urn:microsoft.com/office/officeart/2005/8/layout/vList2"/>
    <dgm:cxn modelId="{95E0687A-B37D-4792-B935-F86BDF36BF76}" type="presOf" srcId="{C023D2A7-9B77-4AA7-B096-0947BCE88C8B}" destId="{C6451705-C8FC-4ADF-8622-86B8E0B26FF3}" srcOrd="0" destOrd="0" presId="urn:microsoft.com/office/officeart/2005/8/layout/vList2"/>
    <dgm:cxn modelId="{D26ED883-8F1C-4337-91C5-5C5876089E55}" type="presOf" srcId="{0E0E835A-799A-4630-B69C-41D12E6FF67D}" destId="{14467CD8-EC46-45D8-995F-91B459A21BAB}" srcOrd="0" destOrd="0" presId="urn:microsoft.com/office/officeart/2005/8/layout/vList2"/>
    <dgm:cxn modelId="{C9497AEB-B4FE-44AF-8A2C-6AF39E81347F}" srcId="{778ECB66-C82D-4915-B735-F4F4959FF890}" destId="{6F27D451-1803-44FE-8F35-FA21329BD43E}" srcOrd="0" destOrd="0" parTransId="{4DE13DA8-8415-468C-A0A9-CA623DBC7001}" sibTransId="{7317191D-A4E1-422D-82B9-0B0151B0686D}"/>
    <dgm:cxn modelId="{1F7BE308-2026-4AFB-9A31-6D0C43DCD70F}" type="presOf" srcId="{6F27D451-1803-44FE-8F35-FA21329BD43E}" destId="{227C8F26-DD27-45E4-95D2-7A968EBD8044}" srcOrd="0" destOrd="0" presId="urn:microsoft.com/office/officeart/2005/8/layout/vList2"/>
    <dgm:cxn modelId="{E0C20739-AF24-4A13-9F83-0C45F9282325}" srcId="{C023D2A7-9B77-4AA7-B096-0947BCE88C8B}" destId="{6CC54AFB-EEF5-40CA-B2AC-43F9B69D140A}" srcOrd="0" destOrd="0" parTransId="{F7327B9D-BB89-42AA-B518-1C6FFB42CFD1}" sibTransId="{128F1BA1-1855-4BAF-A9D7-A7475DE710AD}"/>
    <dgm:cxn modelId="{7F76B414-6870-4A96-B722-211052DED3E6}" srcId="{0E0E835A-799A-4630-B69C-41D12E6FF67D}" destId="{E3F91DAF-B5CA-4C2E-AF2C-CCDC50EF41ED}" srcOrd="0" destOrd="0" parTransId="{EBF114EB-48FE-4B87-A47D-007B35506D84}" sibTransId="{DC1B156A-F2BD-4290-951C-4A8F3B1EA256}"/>
    <dgm:cxn modelId="{242AA9DE-3481-4452-A156-A7B501E67DBD}" srcId="{C023D2A7-9B77-4AA7-B096-0947BCE88C8B}" destId="{778ECB66-C82D-4915-B735-F4F4959FF890}" srcOrd="3" destOrd="0" parTransId="{B697DFC2-FA8E-4318-B071-8CF7B2BC305F}" sibTransId="{81B4A6F5-7713-434F-84EF-612F821722A5}"/>
    <dgm:cxn modelId="{0080BD6A-8EB3-4CAA-8B11-A3C4865EB680}" srcId="{C023D2A7-9B77-4AA7-B096-0947BCE88C8B}" destId="{E0490597-454B-4B9F-8F64-83C7195CF77B}" srcOrd="2" destOrd="0" parTransId="{449B4415-C6F7-4CF6-8637-7C501B92A220}" sibTransId="{CD5A0FAE-A2B8-4AC2-94B2-05AA763BDAB4}"/>
    <dgm:cxn modelId="{86ADB857-527D-479D-BC80-50AC1DDD16CE}" type="presOf" srcId="{E3F91DAF-B5CA-4C2E-AF2C-CCDC50EF41ED}" destId="{2A70F4FA-5F2E-48E3-9A98-1A50A00FEA5E}" srcOrd="0" destOrd="0" presId="urn:microsoft.com/office/officeart/2005/8/layout/vList2"/>
    <dgm:cxn modelId="{75EB1FB3-FCEC-45C9-BE02-EB3200CD6E1D}" srcId="{C023D2A7-9B77-4AA7-B096-0947BCE88C8B}" destId="{0E0E835A-799A-4630-B69C-41D12E6FF67D}" srcOrd="1" destOrd="0" parTransId="{2F93A5F0-6654-4BDE-B48B-D4DC28063E15}" sibTransId="{BCD26DA9-02E7-4D08-AE13-F70572894D45}"/>
    <dgm:cxn modelId="{4BDF90A5-5393-47BF-AB96-86F3305CD0BE}" type="presOf" srcId="{E0490597-454B-4B9F-8F64-83C7195CF77B}" destId="{658B3810-699A-4C16-9338-A38EB76A551A}" srcOrd="0" destOrd="0" presId="urn:microsoft.com/office/officeart/2005/8/layout/vList2"/>
    <dgm:cxn modelId="{96880C4C-66E6-4EB1-AB2A-707F756F4074}" type="presOf" srcId="{778ECB66-C82D-4915-B735-F4F4959FF890}" destId="{BFFBF2A9-7C93-4788-9732-E8D510D260B8}" srcOrd="0" destOrd="0" presId="urn:microsoft.com/office/officeart/2005/8/layout/vList2"/>
    <dgm:cxn modelId="{96C151FB-1C86-432D-A7AE-24BDD341F470}" type="presParOf" srcId="{C6451705-C8FC-4ADF-8622-86B8E0B26FF3}" destId="{EA1D68DE-FFE4-4EC4-B3A7-D9E10146AD86}" srcOrd="0" destOrd="0" presId="urn:microsoft.com/office/officeart/2005/8/layout/vList2"/>
    <dgm:cxn modelId="{DD692FFF-5DEB-4D88-824D-281DD3160E87}" type="presParOf" srcId="{C6451705-C8FC-4ADF-8622-86B8E0B26FF3}" destId="{09AEF844-E509-4765-86DB-48E1034EA09E}" srcOrd="1" destOrd="0" presId="urn:microsoft.com/office/officeart/2005/8/layout/vList2"/>
    <dgm:cxn modelId="{920F7548-C06C-4181-8F92-87B09EB9E72D}" type="presParOf" srcId="{C6451705-C8FC-4ADF-8622-86B8E0B26FF3}" destId="{14467CD8-EC46-45D8-995F-91B459A21BAB}" srcOrd="2" destOrd="0" presId="urn:microsoft.com/office/officeart/2005/8/layout/vList2"/>
    <dgm:cxn modelId="{C68EA98D-B042-4EC5-AC53-E84F1D26FE8D}" type="presParOf" srcId="{C6451705-C8FC-4ADF-8622-86B8E0B26FF3}" destId="{2A70F4FA-5F2E-48E3-9A98-1A50A00FEA5E}" srcOrd="3" destOrd="0" presId="urn:microsoft.com/office/officeart/2005/8/layout/vList2"/>
    <dgm:cxn modelId="{A3B8A9B9-B1D5-4CE3-B683-EF5B41A062BC}" type="presParOf" srcId="{C6451705-C8FC-4ADF-8622-86B8E0B26FF3}" destId="{658B3810-699A-4C16-9338-A38EB76A551A}" srcOrd="4" destOrd="0" presId="urn:microsoft.com/office/officeart/2005/8/layout/vList2"/>
    <dgm:cxn modelId="{33FBD742-0391-4837-A613-0AEF57C11B09}" type="presParOf" srcId="{C6451705-C8FC-4ADF-8622-86B8E0B26FF3}" destId="{3F41A45C-82B7-40E4-A7FD-75E22B80D41D}" srcOrd="5" destOrd="0" presId="urn:microsoft.com/office/officeart/2005/8/layout/vList2"/>
    <dgm:cxn modelId="{A82B13F7-5AFF-4475-94AA-8871812F67E0}" type="presParOf" srcId="{C6451705-C8FC-4ADF-8622-86B8E0B26FF3}" destId="{BFFBF2A9-7C93-4788-9732-E8D510D260B8}" srcOrd="6" destOrd="0" presId="urn:microsoft.com/office/officeart/2005/8/layout/vList2"/>
    <dgm:cxn modelId="{85E42879-B2F2-441A-B0CA-A036FA4C0753}" type="presParOf" srcId="{C6451705-C8FC-4ADF-8622-86B8E0B26FF3}" destId="{227C8F26-DD27-45E4-95D2-7A968EBD804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F1A5D0-0B9D-47D5-80D2-4C0BE79A32F9}" type="doc">
      <dgm:prSet loTypeId="urn:microsoft.com/office/officeart/2005/8/layout/chevron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A54DD79-1960-434C-816E-D5139F1EA93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4065DD5-479D-4741-8A73-7FCCB12F3AAF}" type="parTrans" cxnId="{96FF8A38-9FCF-4E90-A532-96895455FCF2}">
      <dgm:prSet/>
      <dgm:spPr/>
      <dgm:t>
        <a:bodyPr/>
        <a:lstStyle/>
        <a:p>
          <a:endParaRPr lang="ru-RU"/>
        </a:p>
      </dgm:t>
    </dgm:pt>
    <dgm:pt modelId="{67D609CA-7398-4EEF-B8CC-4CC1A3DF5D9B}" type="sibTrans" cxnId="{96FF8A38-9FCF-4E90-A532-96895455FCF2}">
      <dgm:prSet/>
      <dgm:spPr/>
      <dgm:t>
        <a:bodyPr/>
        <a:lstStyle/>
        <a:p>
          <a:endParaRPr lang="ru-RU"/>
        </a:p>
      </dgm:t>
    </dgm:pt>
    <dgm:pt modelId="{E30359C5-1063-452D-AE47-B74ED778B288}">
      <dgm:prSet phldrT="[Текст]" custT="1"/>
      <dgm:spPr/>
      <dgm:t>
        <a:bodyPr/>
        <a:lstStyle/>
        <a:p>
          <a:r>
            <a:rPr lang="ru-RU" sz="1600" dirty="0" smtClean="0"/>
            <a:t>Понимание ММС как системы взаимодействия всех субъектов системы образования, которая должна обеспечить развитие муниципальной системы образования и повышение результативности ее деятельности</a:t>
          </a:r>
          <a:endParaRPr lang="ru-RU" sz="1600" dirty="0"/>
        </a:p>
      </dgm:t>
    </dgm:pt>
    <dgm:pt modelId="{8FD8173B-F79C-4E34-B28D-69A07F03C2AF}" type="parTrans" cxnId="{02C6AAA0-E37A-4D06-B144-8592F506E29F}">
      <dgm:prSet/>
      <dgm:spPr/>
      <dgm:t>
        <a:bodyPr/>
        <a:lstStyle/>
        <a:p>
          <a:endParaRPr lang="ru-RU"/>
        </a:p>
      </dgm:t>
    </dgm:pt>
    <dgm:pt modelId="{AD1856E8-028C-4D0B-ADB7-C91D208BCE01}" type="sibTrans" cxnId="{02C6AAA0-E37A-4D06-B144-8592F506E29F}">
      <dgm:prSet/>
      <dgm:spPr/>
      <dgm:t>
        <a:bodyPr/>
        <a:lstStyle/>
        <a:p>
          <a:endParaRPr lang="ru-RU"/>
        </a:p>
      </dgm:t>
    </dgm:pt>
    <dgm:pt modelId="{2A0629B2-0F16-48E3-8756-0ACDD063AE6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05B27EE-8882-40BC-BE6E-0AC9B21D2705}" type="parTrans" cxnId="{980406AE-9B37-4E4A-9F39-678830FCD37B}">
      <dgm:prSet/>
      <dgm:spPr/>
      <dgm:t>
        <a:bodyPr/>
        <a:lstStyle/>
        <a:p>
          <a:endParaRPr lang="ru-RU"/>
        </a:p>
      </dgm:t>
    </dgm:pt>
    <dgm:pt modelId="{BD991A16-126D-43D5-8638-23ADCAB80CF8}" type="sibTrans" cxnId="{980406AE-9B37-4E4A-9F39-678830FCD37B}">
      <dgm:prSet/>
      <dgm:spPr/>
      <dgm:t>
        <a:bodyPr/>
        <a:lstStyle/>
        <a:p>
          <a:endParaRPr lang="ru-RU"/>
        </a:p>
      </dgm:t>
    </dgm:pt>
    <dgm:pt modelId="{4A46838B-7B51-4241-9193-10AFEC707DB9}">
      <dgm:prSet phldrT="[Текст]" custT="1"/>
      <dgm:spPr/>
      <dgm:t>
        <a:bodyPr/>
        <a:lstStyle/>
        <a:p>
          <a:r>
            <a:rPr lang="ru-RU" sz="1400" dirty="0" smtClean="0"/>
            <a:t>Организация методической службы на условиях сетевого взаимодействия. </a:t>
          </a:r>
          <a:r>
            <a:rPr lang="ru-RU" sz="1400" dirty="0" smtClean="0"/>
            <a:t>Расширению </a:t>
          </a:r>
          <a:r>
            <a:rPr lang="ru-RU" sz="1400" dirty="0" smtClean="0"/>
            <a:t>информационно-коммуникационной среды в сетевом взаимодействии будут способствовать: электронные рассылки, использование дистанционных технологий в повышении профессиональной компетентности педагогов, создание информационных и образовательных ресурсов</a:t>
          </a:r>
          <a:endParaRPr lang="ru-RU" sz="1400" dirty="0"/>
        </a:p>
      </dgm:t>
    </dgm:pt>
    <dgm:pt modelId="{BC4AE0DE-9EA7-4DA0-8E62-B90EB7C622FA}" type="parTrans" cxnId="{214FB3C1-22A6-4FFD-9A26-1254DEB818DB}">
      <dgm:prSet/>
      <dgm:spPr/>
      <dgm:t>
        <a:bodyPr/>
        <a:lstStyle/>
        <a:p>
          <a:endParaRPr lang="ru-RU"/>
        </a:p>
      </dgm:t>
    </dgm:pt>
    <dgm:pt modelId="{D75DFC43-F425-437A-90F0-863DFBF85E7C}" type="sibTrans" cxnId="{214FB3C1-22A6-4FFD-9A26-1254DEB818DB}">
      <dgm:prSet/>
      <dgm:spPr/>
      <dgm:t>
        <a:bodyPr/>
        <a:lstStyle/>
        <a:p>
          <a:endParaRPr lang="ru-RU"/>
        </a:p>
      </dgm:t>
    </dgm:pt>
    <dgm:pt modelId="{8A5EA659-5670-4BA2-8695-0E1416C6CC6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815387F-7897-4BDC-B6A2-B72E205C63A0}" type="parTrans" cxnId="{889AA0FD-01A8-43B0-8261-E25CE582A64F}">
      <dgm:prSet/>
      <dgm:spPr/>
      <dgm:t>
        <a:bodyPr/>
        <a:lstStyle/>
        <a:p>
          <a:endParaRPr lang="ru-RU"/>
        </a:p>
      </dgm:t>
    </dgm:pt>
    <dgm:pt modelId="{AE781844-6947-49FB-A59D-E10645C4ECD2}" type="sibTrans" cxnId="{889AA0FD-01A8-43B0-8261-E25CE582A64F}">
      <dgm:prSet/>
      <dgm:spPr/>
      <dgm:t>
        <a:bodyPr/>
        <a:lstStyle/>
        <a:p>
          <a:endParaRPr lang="ru-RU"/>
        </a:p>
      </dgm:t>
    </dgm:pt>
    <dgm:pt modelId="{413F57FC-BE86-476F-9423-13EED531DA7D}">
      <dgm:prSet phldrT="[Текст]" custT="1"/>
      <dgm:spPr/>
      <dgm:t>
        <a:bodyPr/>
        <a:lstStyle/>
        <a:p>
          <a:r>
            <a:rPr lang="ru-RU" sz="1600" dirty="0" smtClean="0"/>
            <a:t>Реализация новых подходов к повышению квалификации педагогических и руководящих работников на основе их профессиональных затруднений и дефицитов</a:t>
          </a:r>
          <a:endParaRPr lang="ru-RU" sz="1600" dirty="0"/>
        </a:p>
      </dgm:t>
    </dgm:pt>
    <dgm:pt modelId="{04CDE973-2F96-4737-920A-D95A0C338FD9}" type="parTrans" cxnId="{B48AD1C6-9836-45A7-B41C-95D97D25902A}">
      <dgm:prSet/>
      <dgm:spPr/>
      <dgm:t>
        <a:bodyPr/>
        <a:lstStyle/>
        <a:p>
          <a:endParaRPr lang="ru-RU"/>
        </a:p>
      </dgm:t>
    </dgm:pt>
    <dgm:pt modelId="{2C1FF6AA-3B31-4F8A-843C-4DB80D8EC86D}" type="sibTrans" cxnId="{B48AD1C6-9836-45A7-B41C-95D97D25902A}">
      <dgm:prSet/>
      <dgm:spPr/>
      <dgm:t>
        <a:bodyPr/>
        <a:lstStyle/>
        <a:p>
          <a:endParaRPr lang="ru-RU"/>
        </a:p>
      </dgm:t>
    </dgm:pt>
    <dgm:pt modelId="{49816743-21C0-449C-884D-02160110580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CDF7AF2-1B66-41F1-9FFA-9FCCCD002D64}" type="parTrans" cxnId="{4A230904-F913-4FC0-A09D-34DDBA36C309}">
      <dgm:prSet/>
      <dgm:spPr/>
      <dgm:t>
        <a:bodyPr/>
        <a:lstStyle/>
        <a:p>
          <a:endParaRPr lang="ru-RU"/>
        </a:p>
      </dgm:t>
    </dgm:pt>
    <dgm:pt modelId="{2DF7599B-373F-4C4E-8D26-AEF06583E968}" type="sibTrans" cxnId="{4A230904-F913-4FC0-A09D-34DDBA36C309}">
      <dgm:prSet/>
      <dgm:spPr/>
      <dgm:t>
        <a:bodyPr/>
        <a:lstStyle/>
        <a:p>
          <a:endParaRPr lang="ru-RU"/>
        </a:p>
      </dgm:t>
    </dgm:pt>
    <dgm:pt modelId="{9535127A-E9D2-4F70-9E97-9FC9C05E1162}">
      <dgm:prSet custT="1"/>
      <dgm:spPr/>
      <dgm:t>
        <a:bodyPr/>
        <a:lstStyle/>
        <a:p>
          <a:endParaRPr lang="ru-RU" sz="1600" dirty="0"/>
        </a:p>
      </dgm:t>
    </dgm:pt>
    <dgm:pt modelId="{C4BD958E-B837-4A9D-9A41-51B6038E2D1E}" type="parTrans" cxnId="{0157FDC2-7997-4A4C-8106-C566F0D609D2}">
      <dgm:prSet/>
      <dgm:spPr/>
      <dgm:t>
        <a:bodyPr/>
        <a:lstStyle/>
        <a:p>
          <a:endParaRPr lang="ru-RU"/>
        </a:p>
      </dgm:t>
    </dgm:pt>
    <dgm:pt modelId="{884A3D3A-B780-400C-8BF0-1825340D1B45}" type="sibTrans" cxnId="{0157FDC2-7997-4A4C-8106-C566F0D609D2}">
      <dgm:prSet/>
      <dgm:spPr/>
      <dgm:t>
        <a:bodyPr/>
        <a:lstStyle/>
        <a:p>
          <a:endParaRPr lang="ru-RU"/>
        </a:p>
      </dgm:t>
    </dgm:pt>
    <dgm:pt modelId="{AD93ECEB-F487-415E-9F92-73A1E881DC1B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7E4343D6-B4EC-4BBA-8F15-1153DC6B2A4C}" type="parTrans" cxnId="{9A1F5E8C-FF22-4324-826F-B25263034E92}">
      <dgm:prSet/>
      <dgm:spPr/>
      <dgm:t>
        <a:bodyPr/>
        <a:lstStyle/>
        <a:p>
          <a:endParaRPr lang="ru-RU"/>
        </a:p>
      </dgm:t>
    </dgm:pt>
    <dgm:pt modelId="{CABFA38A-E4EA-439E-A93F-A5703073301E}" type="sibTrans" cxnId="{9A1F5E8C-FF22-4324-826F-B25263034E92}">
      <dgm:prSet/>
      <dgm:spPr/>
      <dgm:t>
        <a:bodyPr/>
        <a:lstStyle/>
        <a:p>
          <a:endParaRPr lang="ru-RU"/>
        </a:p>
      </dgm:t>
    </dgm:pt>
    <dgm:pt modelId="{C13F48E4-5307-4EAE-8808-989AEF0FA19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Построение деятельности муниципальной методической службы по принципу </a:t>
          </a:r>
          <a:r>
            <a:rPr lang="ru-RU" sz="1600" dirty="0" err="1" smtClean="0"/>
            <a:t>тьюториального</a:t>
          </a:r>
          <a:r>
            <a:rPr lang="ru-RU" sz="1600" dirty="0" smtClean="0"/>
            <a:t> сопровождения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16AD30F0-9E06-4751-B90D-85DD13FC8022}" type="parTrans" cxnId="{F7A381BF-071E-428A-A9AA-76B9E0070EEF}">
      <dgm:prSet/>
      <dgm:spPr/>
      <dgm:t>
        <a:bodyPr/>
        <a:lstStyle/>
        <a:p>
          <a:endParaRPr lang="ru-RU"/>
        </a:p>
      </dgm:t>
    </dgm:pt>
    <dgm:pt modelId="{C457688A-6738-4B84-BCDC-435C1ABBCCDE}" type="sibTrans" cxnId="{F7A381BF-071E-428A-A9AA-76B9E0070EEF}">
      <dgm:prSet/>
      <dgm:spPr/>
      <dgm:t>
        <a:bodyPr/>
        <a:lstStyle/>
        <a:p>
          <a:endParaRPr lang="ru-RU"/>
        </a:p>
      </dgm:t>
    </dgm:pt>
    <dgm:pt modelId="{96AE9910-9393-4C69-A7FC-9013DE656980}">
      <dgm:prSet custT="1"/>
      <dgm:spPr/>
      <dgm:t>
        <a:bodyPr/>
        <a:lstStyle/>
        <a:p>
          <a:endParaRPr lang="ru-RU" sz="1600" dirty="0"/>
        </a:p>
      </dgm:t>
    </dgm:pt>
    <dgm:pt modelId="{386DA2E2-80DB-4DB4-983F-202B33A505F2}" type="parTrans" cxnId="{49B96944-07F2-462F-B10C-17691136DA6E}">
      <dgm:prSet/>
      <dgm:spPr/>
      <dgm:t>
        <a:bodyPr/>
        <a:lstStyle/>
        <a:p>
          <a:endParaRPr lang="ru-RU"/>
        </a:p>
      </dgm:t>
    </dgm:pt>
    <dgm:pt modelId="{92969E62-281E-444A-A29C-69260CC3A6FC}" type="sibTrans" cxnId="{49B96944-07F2-462F-B10C-17691136DA6E}">
      <dgm:prSet/>
      <dgm:spPr/>
      <dgm:t>
        <a:bodyPr/>
        <a:lstStyle/>
        <a:p>
          <a:endParaRPr lang="ru-RU"/>
        </a:p>
      </dgm:t>
    </dgm:pt>
    <dgm:pt modelId="{B96FE1B6-02B5-4461-91F8-65D253F3C5DC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BA39E42F-FA75-4795-A89A-1961B8971B13}" type="parTrans" cxnId="{48B51D7D-744C-413C-A91C-7B0DD7BC6942}">
      <dgm:prSet/>
      <dgm:spPr/>
      <dgm:t>
        <a:bodyPr/>
        <a:lstStyle/>
        <a:p>
          <a:endParaRPr lang="ru-RU"/>
        </a:p>
      </dgm:t>
    </dgm:pt>
    <dgm:pt modelId="{4C217694-93CE-4F37-B98E-B594436A07F7}" type="sibTrans" cxnId="{48B51D7D-744C-413C-A91C-7B0DD7BC6942}">
      <dgm:prSet/>
      <dgm:spPr/>
      <dgm:t>
        <a:bodyPr/>
        <a:lstStyle/>
        <a:p>
          <a:endParaRPr lang="ru-RU"/>
        </a:p>
      </dgm:t>
    </dgm:pt>
    <dgm:pt modelId="{19C5DECF-8F47-4172-9F33-7D195351B83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Формирование муниципального экспертного сообщества для проведения методического аудита образовательных учреждений и экспертизы образовательных программ образовательных организаций, программ развития, учебных программ, факультативных курсов, методических рекомендаций и пособий, педагогических проектов, исследовательских работ и т.п.</a:t>
          </a:r>
        </a:p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97768CFD-000A-47E8-8217-F967A6023B7F}" type="parTrans" cxnId="{254688F8-7BC2-4529-A0A6-F12C44488A7C}">
      <dgm:prSet/>
      <dgm:spPr/>
      <dgm:t>
        <a:bodyPr/>
        <a:lstStyle/>
        <a:p>
          <a:endParaRPr lang="ru-RU"/>
        </a:p>
      </dgm:t>
    </dgm:pt>
    <dgm:pt modelId="{0B5C42DB-D94D-4B98-BF93-A90F7FA6F245}" type="sibTrans" cxnId="{254688F8-7BC2-4529-A0A6-F12C44488A7C}">
      <dgm:prSet/>
      <dgm:spPr/>
      <dgm:t>
        <a:bodyPr/>
        <a:lstStyle/>
        <a:p>
          <a:endParaRPr lang="ru-RU"/>
        </a:p>
      </dgm:t>
    </dgm:pt>
    <dgm:pt modelId="{4B1B93BA-4A9E-4BFF-B170-814A3F1FBAB9}">
      <dgm:prSet custT="1"/>
      <dgm:spPr/>
      <dgm:t>
        <a:bodyPr/>
        <a:lstStyle/>
        <a:p>
          <a:r>
            <a:rPr lang="ru-RU" sz="1600" dirty="0" smtClean="0"/>
            <a:t>Организация методического консалтинга. ММС как консультационный пункт, где каждый руководитель, педагог получают необходимую информацию для решения возникших затруднений </a:t>
          </a:r>
          <a:endParaRPr lang="ru-RU" sz="1600" dirty="0"/>
        </a:p>
      </dgm:t>
    </dgm:pt>
    <dgm:pt modelId="{5CFFE426-8560-4896-B1E1-E334CA4A46A0}" type="parTrans" cxnId="{65DAB4C2-6FEF-4AAD-AC7D-1FAA57BF34A1}">
      <dgm:prSet/>
      <dgm:spPr/>
      <dgm:t>
        <a:bodyPr/>
        <a:lstStyle/>
        <a:p>
          <a:endParaRPr lang="ru-RU"/>
        </a:p>
      </dgm:t>
    </dgm:pt>
    <dgm:pt modelId="{78FC7EF5-6BB4-47E6-9410-DA4112659107}" type="sibTrans" cxnId="{65DAB4C2-6FEF-4AAD-AC7D-1FAA57BF34A1}">
      <dgm:prSet/>
      <dgm:spPr/>
      <dgm:t>
        <a:bodyPr/>
        <a:lstStyle/>
        <a:p>
          <a:endParaRPr lang="ru-RU"/>
        </a:p>
      </dgm:t>
    </dgm:pt>
    <dgm:pt modelId="{4018E78D-C0E9-4ADA-9B7E-84CE398425B7}" type="pres">
      <dgm:prSet presAssocID="{47F1A5D0-0B9D-47D5-80D2-4C0BE79A32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561C4-A6DA-4E8E-BBE2-592D37C00403}" type="pres">
      <dgm:prSet presAssocID="{7A54DD79-1960-434C-816E-D5139F1EA939}" presName="composite" presStyleCnt="0"/>
      <dgm:spPr/>
    </dgm:pt>
    <dgm:pt modelId="{AEF3965D-9F01-4E6C-999D-F2558E2F05F3}" type="pres">
      <dgm:prSet presAssocID="{7A54DD79-1960-434C-816E-D5139F1EA93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2A5C7-EE8F-4E12-B44B-3CE8FF7B3BEF}" type="pres">
      <dgm:prSet presAssocID="{7A54DD79-1960-434C-816E-D5139F1EA93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1BF14-B14E-42D4-A8EB-6D3C103F6FA3}" type="pres">
      <dgm:prSet presAssocID="{67D609CA-7398-4EEF-B8CC-4CC1A3DF5D9B}" presName="sp" presStyleCnt="0"/>
      <dgm:spPr/>
    </dgm:pt>
    <dgm:pt modelId="{6C83AAC8-5079-4CE4-86FD-AAA30E527C6B}" type="pres">
      <dgm:prSet presAssocID="{2A0629B2-0F16-48E3-8756-0ACDD063AE67}" presName="composite" presStyleCnt="0"/>
      <dgm:spPr/>
    </dgm:pt>
    <dgm:pt modelId="{D1188A06-08AB-428A-8D15-7861B574C114}" type="pres">
      <dgm:prSet presAssocID="{2A0629B2-0F16-48E3-8756-0ACDD063AE6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34C2D-139D-4FBD-B976-0A4BE902A846}" type="pres">
      <dgm:prSet presAssocID="{2A0629B2-0F16-48E3-8756-0ACDD063AE67}" presName="descendantText" presStyleLbl="alignAcc1" presStyleIdx="1" presStyleCnt="6" custScaleY="10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96827-B801-429C-8F68-45494DC42368}" type="pres">
      <dgm:prSet presAssocID="{BD991A16-126D-43D5-8638-23ADCAB80CF8}" presName="sp" presStyleCnt="0"/>
      <dgm:spPr/>
    </dgm:pt>
    <dgm:pt modelId="{A8A138A7-F416-4478-80A2-F76D71DD9655}" type="pres">
      <dgm:prSet presAssocID="{8A5EA659-5670-4BA2-8695-0E1416C6CC6C}" presName="composite" presStyleCnt="0"/>
      <dgm:spPr/>
    </dgm:pt>
    <dgm:pt modelId="{4A0872B8-D75D-4078-8B0D-DB8FF2FF0A66}" type="pres">
      <dgm:prSet presAssocID="{8A5EA659-5670-4BA2-8695-0E1416C6CC6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E24EC-98AF-4050-8588-550CAF071254}" type="pres">
      <dgm:prSet presAssocID="{8A5EA659-5670-4BA2-8695-0E1416C6CC6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991EE-3FC1-4FDD-BEBE-FD50D75DD15B}" type="pres">
      <dgm:prSet presAssocID="{AE781844-6947-49FB-A59D-E10645C4ECD2}" presName="sp" presStyleCnt="0"/>
      <dgm:spPr/>
    </dgm:pt>
    <dgm:pt modelId="{02A80E93-7F4A-4EE0-9D53-1AA7F1CD11B6}" type="pres">
      <dgm:prSet presAssocID="{49816743-21C0-449C-884D-021601105806}" presName="composite" presStyleCnt="0"/>
      <dgm:spPr/>
    </dgm:pt>
    <dgm:pt modelId="{445851E1-686E-4C67-943E-6890B2DD0700}" type="pres">
      <dgm:prSet presAssocID="{49816743-21C0-449C-884D-02160110580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4A45-1164-4C50-9E3D-EF7E80318332}" type="pres">
      <dgm:prSet presAssocID="{49816743-21C0-449C-884D-02160110580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B1417-57BA-4B1E-8836-1A2901538A56}" type="pres">
      <dgm:prSet presAssocID="{2DF7599B-373F-4C4E-8D26-AEF06583E968}" presName="sp" presStyleCnt="0"/>
      <dgm:spPr/>
    </dgm:pt>
    <dgm:pt modelId="{6E08BD00-29E3-4079-B119-861382A703BA}" type="pres">
      <dgm:prSet presAssocID="{AD93ECEB-F487-415E-9F92-73A1E881DC1B}" presName="composite" presStyleCnt="0"/>
      <dgm:spPr/>
    </dgm:pt>
    <dgm:pt modelId="{171C6E90-64EE-43D1-8637-B89B8BC9EEB6}" type="pres">
      <dgm:prSet presAssocID="{AD93ECEB-F487-415E-9F92-73A1E881DC1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A7F7E-9383-49C0-941E-3157A213B797}" type="pres">
      <dgm:prSet presAssocID="{AD93ECEB-F487-415E-9F92-73A1E881DC1B}" presName="descendantText" presStyleLbl="alignAcc1" presStyleIdx="4" presStyleCnt="6" custScaleY="12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4B099-E244-4D8D-A6ED-9FEF35B27BE7}" type="pres">
      <dgm:prSet presAssocID="{CABFA38A-E4EA-439E-A93F-A5703073301E}" presName="sp" presStyleCnt="0"/>
      <dgm:spPr/>
    </dgm:pt>
    <dgm:pt modelId="{1B631299-4A07-4F7D-8215-E3AB23682AAA}" type="pres">
      <dgm:prSet presAssocID="{B96FE1B6-02B5-4461-91F8-65D253F3C5DC}" presName="composite" presStyleCnt="0"/>
      <dgm:spPr/>
    </dgm:pt>
    <dgm:pt modelId="{1A477424-11D5-4179-A8D5-802DB9D55325}" type="pres">
      <dgm:prSet presAssocID="{B96FE1B6-02B5-4461-91F8-65D253F3C5D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FADFF-319D-4583-A401-45126FED6415}" type="pres">
      <dgm:prSet presAssocID="{B96FE1B6-02B5-4461-91F8-65D253F3C5D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B96944-07F2-462F-B10C-17691136DA6E}" srcId="{B96FE1B6-02B5-4461-91F8-65D253F3C5DC}" destId="{96AE9910-9393-4C69-A7FC-9013DE656980}" srcOrd="2" destOrd="0" parTransId="{386DA2E2-80DB-4DB4-983F-202B33A505F2}" sibTransId="{92969E62-281E-444A-A29C-69260CC3A6FC}"/>
    <dgm:cxn modelId="{9A1F5E8C-FF22-4324-826F-B25263034E92}" srcId="{47F1A5D0-0B9D-47D5-80D2-4C0BE79A32F9}" destId="{AD93ECEB-F487-415E-9F92-73A1E881DC1B}" srcOrd="4" destOrd="0" parTransId="{7E4343D6-B4EC-4BBA-8F15-1153DC6B2A4C}" sibTransId="{CABFA38A-E4EA-439E-A93F-A5703073301E}"/>
    <dgm:cxn modelId="{254688F8-7BC2-4529-A0A6-F12C44488A7C}" srcId="{AD93ECEB-F487-415E-9F92-73A1E881DC1B}" destId="{19C5DECF-8F47-4172-9F33-7D195351B834}" srcOrd="0" destOrd="0" parTransId="{97768CFD-000A-47E8-8217-F967A6023B7F}" sibTransId="{0B5C42DB-D94D-4B98-BF93-A90F7FA6F245}"/>
    <dgm:cxn modelId="{396C3467-FDD6-4F3D-8149-8ABB0C3FBF1A}" type="presOf" srcId="{9535127A-E9D2-4F70-9E97-9FC9C05E1162}" destId="{B63FADFF-319D-4583-A401-45126FED6415}" srcOrd="0" destOrd="0" presId="urn:microsoft.com/office/officeart/2005/8/layout/chevron2"/>
    <dgm:cxn modelId="{889AA0FD-01A8-43B0-8261-E25CE582A64F}" srcId="{47F1A5D0-0B9D-47D5-80D2-4C0BE79A32F9}" destId="{8A5EA659-5670-4BA2-8695-0E1416C6CC6C}" srcOrd="2" destOrd="0" parTransId="{8815387F-7897-4BDC-B6A2-B72E205C63A0}" sibTransId="{AE781844-6947-49FB-A59D-E10645C4ECD2}"/>
    <dgm:cxn modelId="{288E7718-279A-479B-9A38-128DC0364EE6}" type="presOf" srcId="{19C5DECF-8F47-4172-9F33-7D195351B834}" destId="{E54A7F7E-9383-49C0-941E-3157A213B797}" srcOrd="0" destOrd="0" presId="urn:microsoft.com/office/officeart/2005/8/layout/chevron2"/>
    <dgm:cxn modelId="{343FD4BA-5CD9-49F4-8605-9BEDB17CE06F}" type="presOf" srcId="{7A54DD79-1960-434C-816E-D5139F1EA939}" destId="{AEF3965D-9F01-4E6C-999D-F2558E2F05F3}" srcOrd="0" destOrd="0" presId="urn:microsoft.com/office/officeart/2005/8/layout/chevron2"/>
    <dgm:cxn modelId="{5B993F0E-4526-44BD-A118-5944188DE42B}" type="presOf" srcId="{B96FE1B6-02B5-4461-91F8-65D253F3C5DC}" destId="{1A477424-11D5-4179-A8D5-802DB9D55325}" srcOrd="0" destOrd="0" presId="urn:microsoft.com/office/officeart/2005/8/layout/chevron2"/>
    <dgm:cxn modelId="{4A24F8D5-FE7A-4C74-B33F-39016103FB5F}" type="presOf" srcId="{4A46838B-7B51-4241-9193-10AFEC707DB9}" destId="{D0834C2D-139D-4FBD-B976-0A4BE902A846}" srcOrd="0" destOrd="0" presId="urn:microsoft.com/office/officeart/2005/8/layout/chevron2"/>
    <dgm:cxn modelId="{02C6AAA0-E37A-4D06-B144-8592F506E29F}" srcId="{7A54DD79-1960-434C-816E-D5139F1EA939}" destId="{E30359C5-1063-452D-AE47-B74ED778B288}" srcOrd="0" destOrd="0" parTransId="{8FD8173B-F79C-4E34-B28D-69A07F03C2AF}" sibTransId="{AD1856E8-028C-4D0B-ADB7-C91D208BCE01}"/>
    <dgm:cxn modelId="{D9B21F76-3991-4A50-8C2D-D5679F564A29}" type="presOf" srcId="{47F1A5D0-0B9D-47D5-80D2-4C0BE79A32F9}" destId="{4018E78D-C0E9-4ADA-9B7E-84CE398425B7}" srcOrd="0" destOrd="0" presId="urn:microsoft.com/office/officeart/2005/8/layout/chevron2"/>
    <dgm:cxn modelId="{B48AD1C6-9836-45A7-B41C-95D97D25902A}" srcId="{8A5EA659-5670-4BA2-8695-0E1416C6CC6C}" destId="{413F57FC-BE86-476F-9423-13EED531DA7D}" srcOrd="0" destOrd="0" parTransId="{04CDE973-2F96-4737-920A-D95A0C338FD9}" sibTransId="{2C1FF6AA-3B31-4F8A-843C-4DB80D8EC86D}"/>
    <dgm:cxn modelId="{B5F8478D-F908-4D2C-B94B-2B0A4273C09C}" type="presOf" srcId="{4B1B93BA-4A9E-4BFF-B170-814A3F1FBAB9}" destId="{B63FADFF-319D-4583-A401-45126FED6415}" srcOrd="0" destOrd="1" presId="urn:microsoft.com/office/officeart/2005/8/layout/chevron2"/>
    <dgm:cxn modelId="{214FB3C1-22A6-4FFD-9A26-1254DEB818DB}" srcId="{2A0629B2-0F16-48E3-8756-0ACDD063AE67}" destId="{4A46838B-7B51-4241-9193-10AFEC707DB9}" srcOrd="0" destOrd="0" parTransId="{BC4AE0DE-9EA7-4DA0-8E62-B90EB7C622FA}" sibTransId="{D75DFC43-F425-437A-90F0-863DFBF85E7C}"/>
    <dgm:cxn modelId="{980406AE-9B37-4E4A-9F39-678830FCD37B}" srcId="{47F1A5D0-0B9D-47D5-80D2-4C0BE79A32F9}" destId="{2A0629B2-0F16-48E3-8756-0ACDD063AE67}" srcOrd="1" destOrd="0" parTransId="{405B27EE-8882-40BC-BE6E-0AC9B21D2705}" sibTransId="{BD991A16-126D-43D5-8638-23ADCAB80CF8}"/>
    <dgm:cxn modelId="{4A230904-F913-4FC0-A09D-34DDBA36C309}" srcId="{47F1A5D0-0B9D-47D5-80D2-4C0BE79A32F9}" destId="{49816743-21C0-449C-884D-021601105806}" srcOrd="3" destOrd="0" parTransId="{DCDF7AF2-1B66-41F1-9FFA-9FCCCD002D64}" sibTransId="{2DF7599B-373F-4C4E-8D26-AEF06583E968}"/>
    <dgm:cxn modelId="{FD14ED1B-9C3C-4055-932B-E4563EA0924B}" type="presOf" srcId="{E30359C5-1063-452D-AE47-B74ED778B288}" destId="{2D92A5C7-EE8F-4E12-B44B-3CE8FF7B3BEF}" srcOrd="0" destOrd="0" presId="urn:microsoft.com/office/officeart/2005/8/layout/chevron2"/>
    <dgm:cxn modelId="{8BDCDC61-5625-4A6D-A82A-AA5C8B31D235}" type="presOf" srcId="{49816743-21C0-449C-884D-021601105806}" destId="{445851E1-686E-4C67-943E-6890B2DD0700}" srcOrd="0" destOrd="0" presId="urn:microsoft.com/office/officeart/2005/8/layout/chevron2"/>
    <dgm:cxn modelId="{0157FDC2-7997-4A4C-8106-C566F0D609D2}" srcId="{B96FE1B6-02B5-4461-91F8-65D253F3C5DC}" destId="{9535127A-E9D2-4F70-9E97-9FC9C05E1162}" srcOrd="0" destOrd="0" parTransId="{C4BD958E-B837-4A9D-9A41-51B6038E2D1E}" sibTransId="{884A3D3A-B780-400C-8BF0-1825340D1B45}"/>
    <dgm:cxn modelId="{65DAB4C2-6FEF-4AAD-AC7D-1FAA57BF34A1}" srcId="{B96FE1B6-02B5-4461-91F8-65D253F3C5DC}" destId="{4B1B93BA-4A9E-4BFF-B170-814A3F1FBAB9}" srcOrd="1" destOrd="0" parTransId="{5CFFE426-8560-4896-B1E1-E334CA4A46A0}" sibTransId="{78FC7EF5-6BB4-47E6-9410-DA4112659107}"/>
    <dgm:cxn modelId="{F7A381BF-071E-428A-A9AA-76B9E0070EEF}" srcId="{49816743-21C0-449C-884D-021601105806}" destId="{C13F48E4-5307-4EAE-8808-989AEF0FA197}" srcOrd="0" destOrd="0" parTransId="{16AD30F0-9E06-4751-B90D-85DD13FC8022}" sibTransId="{C457688A-6738-4B84-BCDC-435C1ABBCCDE}"/>
    <dgm:cxn modelId="{A276C731-E3CD-479B-8379-00DFCCA87737}" type="presOf" srcId="{413F57FC-BE86-476F-9423-13EED531DA7D}" destId="{AACE24EC-98AF-4050-8588-550CAF071254}" srcOrd="0" destOrd="0" presId="urn:microsoft.com/office/officeart/2005/8/layout/chevron2"/>
    <dgm:cxn modelId="{FB558256-D744-49D0-8B2C-D5FF78268B6C}" type="presOf" srcId="{C13F48E4-5307-4EAE-8808-989AEF0FA197}" destId="{BBA54A45-1164-4C50-9E3D-EF7E80318332}" srcOrd="0" destOrd="0" presId="urn:microsoft.com/office/officeart/2005/8/layout/chevron2"/>
    <dgm:cxn modelId="{452CAED5-A154-4751-ACA2-1BD0FB8FB548}" type="presOf" srcId="{96AE9910-9393-4C69-A7FC-9013DE656980}" destId="{B63FADFF-319D-4583-A401-45126FED6415}" srcOrd="0" destOrd="2" presId="urn:microsoft.com/office/officeart/2005/8/layout/chevron2"/>
    <dgm:cxn modelId="{1AA60AED-007C-4A21-BDAA-4A5B908F7EE3}" type="presOf" srcId="{8A5EA659-5670-4BA2-8695-0E1416C6CC6C}" destId="{4A0872B8-D75D-4078-8B0D-DB8FF2FF0A66}" srcOrd="0" destOrd="0" presId="urn:microsoft.com/office/officeart/2005/8/layout/chevron2"/>
    <dgm:cxn modelId="{96FF8A38-9FCF-4E90-A532-96895455FCF2}" srcId="{47F1A5D0-0B9D-47D5-80D2-4C0BE79A32F9}" destId="{7A54DD79-1960-434C-816E-D5139F1EA939}" srcOrd="0" destOrd="0" parTransId="{34065DD5-479D-4741-8A73-7FCCB12F3AAF}" sibTransId="{67D609CA-7398-4EEF-B8CC-4CC1A3DF5D9B}"/>
    <dgm:cxn modelId="{33F4FD27-D483-4193-A0F1-510929A1FD20}" type="presOf" srcId="{AD93ECEB-F487-415E-9F92-73A1E881DC1B}" destId="{171C6E90-64EE-43D1-8637-B89B8BC9EEB6}" srcOrd="0" destOrd="0" presId="urn:microsoft.com/office/officeart/2005/8/layout/chevron2"/>
    <dgm:cxn modelId="{48B51D7D-744C-413C-A91C-7B0DD7BC6942}" srcId="{47F1A5D0-0B9D-47D5-80D2-4C0BE79A32F9}" destId="{B96FE1B6-02B5-4461-91F8-65D253F3C5DC}" srcOrd="5" destOrd="0" parTransId="{BA39E42F-FA75-4795-A89A-1961B8971B13}" sibTransId="{4C217694-93CE-4F37-B98E-B594436A07F7}"/>
    <dgm:cxn modelId="{140C1BC1-F9AB-41B9-9905-D95AC71975A5}" type="presOf" srcId="{2A0629B2-0F16-48E3-8756-0ACDD063AE67}" destId="{D1188A06-08AB-428A-8D15-7861B574C114}" srcOrd="0" destOrd="0" presId="urn:microsoft.com/office/officeart/2005/8/layout/chevron2"/>
    <dgm:cxn modelId="{614B088C-AD80-4D15-84B2-D33E9309BDF5}" type="presParOf" srcId="{4018E78D-C0E9-4ADA-9B7E-84CE398425B7}" destId="{CC9561C4-A6DA-4E8E-BBE2-592D37C00403}" srcOrd="0" destOrd="0" presId="urn:microsoft.com/office/officeart/2005/8/layout/chevron2"/>
    <dgm:cxn modelId="{3C6938CC-64D0-48B9-A7FA-F082F80A8213}" type="presParOf" srcId="{CC9561C4-A6DA-4E8E-BBE2-592D37C00403}" destId="{AEF3965D-9F01-4E6C-999D-F2558E2F05F3}" srcOrd="0" destOrd="0" presId="urn:microsoft.com/office/officeart/2005/8/layout/chevron2"/>
    <dgm:cxn modelId="{99A77577-5394-4BCD-86F6-DACA9CF468D7}" type="presParOf" srcId="{CC9561C4-A6DA-4E8E-BBE2-592D37C00403}" destId="{2D92A5C7-EE8F-4E12-B44B-3CE8FF7B3BEF}" srcOrd="1" destOrd="0" presId="urn:microsoft.com/office/officeart/2005/8/layout/chevron2"/>
    <dgm:cxn modelId="{8EA253B4-C4DE-48D2-8723-A03175F391B6}" type="presParOf" srcId="{4018E78D-C0E9-4ADA-9B7E-84CE398425B7}" destId="{3031BF14-B14E-42D4-A8EB-6D3C103F6FA3}" srcOrd="1" destOrd="0" presId="urn:microsoft.com/office/officeart/2005/8/layout/chevron2"/>
    <dgm:cxn modelId="{49B9328F-0B25-4CEB-A876-C5676FECCAA3}" type="presParOf" srcId="{4018E78D-C0E9-4ADA-9B7E-84CE398425B7}" destId="{6C83AAC8-5079-4CE4-86FD-AAA30E527C6B}" srcOrd="2" destOrd="0" presId="urn:microsoft.com/office/officeart/2005/8/layout/chevron2"/>
    <dgm:cxn modelId="{F617E6D2-79F6-471E-8C44-00BCC2FB0859}" type="presParOf" srcId="{6C83AAC8-5079-4CE4-86FD-AAA30E527C6B}" destId="{D1188A06-08AB-428A-8D15-7861B574C114}" srcOrd="0" destOrd="0" presId="urn:microsoft.com/office/officeart/2005/8/layout/chevron2"/>
    <dgm:cxn modelId="{D9D43DC6-6F6A-421E-938E-BED389E5E5B9}" type="presParOf" srcId="{6C83AAC8-5079-4CE4-86FD-AAA30E527C6B}" destId="{D0834C2D-139D-4FBD-B976-0A4BE902A846}" srcOrd="1" destOrd="0" presId="urn:microsoft.com/office/officeart/2005/8/layout/chevron2"/>
    <dgm:cxn modelId="{26041F55-8695-4969-B48E-F06F32EBBB13}" type="presParOf" srcId="{4018E78D-C0E9-4ADA-9B7E-84CE398425B7}" destId="{B8496827-B801-429C-8F68-45494DC42368}" srcOrd="3" destOrd="0" presId="urn:microsoft.com/office/officeart/2005/8/layout/chevron2"/>
    <dgm:cxn modelId="{EB736E63-7398-434F-8B92-F169F0594FF3}" type="presParOf" srcId="{4018E78D-C0E9-4ADA-9B7E-84CE398425B7}" destId="{A8A138A7-F416-4478-80A2-F76D71DD9655}" srcOrd="4" destOrd="0" presId="urn:microsoft.com/office/officeart/2005/8/layout/chevron2"/>
    <dgm:cxn modelId="{6EEB853B-B27C-4BEF-A283-9B0B3975A08D}" type="presParOf" srcId="{A8A138A7-F416-4478-80A2-F76D71DD9655}" destId="{4A0872B8-D75D-4078-8B0D-DB8FF2FF0A66}" srcOrd="0" destOrd="0" presId="urn:microsoft.com/office/officeart/2005/8/layout/chevron2"/>
    <dgm:cxn modelId="{48626BBE-FD78-4814-B500-69EAA95A7BFB}" type="presParOf" srcId="{A8A138A7-F416-4478-80A2-F76D71DD9655}" destId="{AACE24EC-98AF-4050-8588-550CAF071254}" srcOrd="1" destOrd="0" presId="urn:microsoft.com/office/officeart/2005/8/layout/chevron2"/>
    <dgm:cxn modelId="{FBA3E447-E7FC-43E7-930E-AFC8660BB7F8}" type="presParOf" srcId="{4018E78D-C0E9-4ADA-9B7E-84CE398425B7}" destId="{FE7991EE-3FC1-4FDD-BEBE-FD50D75DD15B}" srcOrd="5" destOrd="0" presId="urn:microsoft.com/office/officeart/2005/8/layout/chevron2"/>
    <dgm:cxn modelId="{1FC53C04-54A2-49B7-9BB0-3FC3BB22F885}" type="presParOf" srcId="{4018E78D-C0E9-4ADA-9B7E-84CE398425B7}" destId="{02A80E93-7F4A-4EE0-9D53-1AA7F1CD11B6}" srcOrd="6" destOrd="0" presId="urn:microsoft.com/office/officeart/2005/8/layout/chevron2"/>
    <dgm:cxn modelId="{75393BED-D6FA-44F7-BC20-2CCE14383D5C}" type="presParOf" srcId="{02A80E93-7F4A-4EE0-9D53-1AA7F1CD11B6}" destId="{445851E1-686E-4C67-943E-6890B2DD0700}" srcOrd="0" destOrd="0" presId="urn:microsoft.com/office/officeart/2005/8/layout/chevron2"/>
    <dgm:cxn modelId="{AED2ABC4-C002-43FE-B923-E64EAB301E9A}" type="presParOf" srcId="{02A80E93-7F4A-4EE0-9D53-1AA7F1CD11B6}" destId="{BBA54A45-1164-4C50-9E3D-EF7E80318332}" srcOrd="1" destOrd="0" presId="urn:microsoft.com/office/officeart/2005/8/layout/chevron2"/>
    <dgm:cxn modelId="{EFEB9CF8-F885-4DB1-AAD2-BD118222FD2C}" type="presParOf" srcId="{4018E78D-C0E9-4ADA-9B7E-84CE398425B7}" destId="{391B1417-57BA-4B1E-8836-1A2901538A56}" srcOrd="7" destOrd="0" presId="urn:microsoft.com/office/officeart/2005/8/layout/chevron2"/>
    <dgm:cxn modelId="{81025C43-1B7B-4AFE-B073-291C5DB8B2B1}" type="presParOf" srcId="{4018E78D-C0E9-4ADA-9B7E-84CE398425B7}" destId="{6E08BD00-29E3-4079-B119-861382A703BA}" srcOrd="8" destOrd="0" presId="urn:microsoft.com/office/officeart/2005/8/layout/chevron2"/>
    <dgm:cxn modelId="{5C7AB8E3-FE7F-4E59-86A5-BB7D6D494308}" type="presParOf" srcId="{6E08BD00-29E3-4079-B119-861382A703BA}" destId="{171C6E90-64EE-43D1-8637-B89B8BC9EEB6}" srcOrd="0" destOrd="0" presId="urn:microsoft.com/office/officeart/2005/8/layout/chevron2"/>
    <dgm:cxn modelId="{6CC778E6-7F95-4058-A5E7-20174046790C}" type="presParOf" srcId="{6E08BD00-29E3-4079-B119-861382A703BA}" destId="{E54A7F7E-9383-49C0-941E-3157A213B797}" srcOrd="1" destOrd="0" presId="urn:microsoft.com/office/officeart/2005/8/layout/chevron2"/>
    <dgm:cxn modelId="{8E5E448B-07EF-4425-9C54-064FAA75920B}" type="presParOf" srcId="{4018E78D-C0E9-4ADA-9B7E-84CE398425B7}" destId="{BB94B099-E244-4D8D-A6ED-9FEF35B27BE7}" srcOrd="9" destOrd="0" presId="urn:microsoft.com/office/officeart/2005/8/layout/chevron2"/>
    <dgm:cxn modelId="{350C0F57-1456-497B-A1E6-10DA14337441}" type="presParOf" srcId="{4018E78D-C0E9-4ADA-9B7E-84CE398425B7}" destId="{1B631299-4A07-4F7D-8215-E3AB23682AAA}" srcOrd="10" destOrd="0" presId="urn:microsoft.com/office/officeart/2005/8/layout/chevron2"/>
    <dgm:cxn modelId="{E958848F-B219-460E-9344-6F089D5D3795}" type="presParOf" srcId="{1B631299-4A07-4F7D-8215-E3AB23682AAA}" destId="{1A477424-11D5-4179-A8D5-802DB9D55325}" srcOrd="0" destOrd="0" presId="urn:microsoft.com/office/officeart/2005/8/layout/chevron2"/>
    <dgm:cxn modelId="{70BD167C-F09C-4518-87C1-B9633BB9FAAE}" type="presParOf" srcId="{1B631299-4A07-4F7D-8215-E3AB23682AAA}" destId="{B63FADFF-319D-4583-A401-45126FED64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F1A5D0-0B9D-47D5-80D2-4C0BE79A32F9}" type="doc">
      <dgm:prSet loTypeId="urn:microsoft.com/office/officeart/2005/8/layout/chevron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A54DD79-1960-434C-816E-D5139F1EA93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4065DD5-479D-4741-8A73-7FCCB12F3AAF}" type="parTrans" cxnId="{96FF8A38-9FCF-4E90-A532-96895455FCF2}">
      <dgm:prSet/>
      <dgm:spPr/>
      <dgm:t>
        <a:bodyPr/>
        <a:lstStyle/>
        <a:p>
          <a:endParaRPr lang="ru-RU"/>
        </a:p>
      </dgm:t>
    </dgm:pt>
    <dgm:pt modelId="{67D609CA-7398-4EEF-B8CC-4CC1A3DF5D9B}" type="sibTrans" cxnId="{96FF8A38-9FCF-4E90-A532-96895455FCF2}">
      <dgm:prSet/>
      <dgm:spPr/>
      <dgm:t>
        <a:bodyPr/>
        <a:lstStyle/>
        <a:p>
          <a:endParaRPr lang="ru-RU"/>
        </a:p>
      </dgm:t>
    </dgm:pt>
    <dgm:pt modelId="{E30359C5-1063-452D-AE47-B74ED778B288}">
      <dgm:prSet phldrT="[Текст]" custT="1"/>
      <dgm:spPr/>
      <dgm:t>
        <a:bodyPr/>
        <a:lstStyle/>
        <a:p>
          <a:r>
            <a:rPr lang="ru-RU" sz="1800" dirty="0" smtClean="0"/>
            <a:t>Внедрение современной эффективной модели методической поддержки педагогов</a:t>
          </a:r>
          <a:endParaRPr lang="ru-RU" sz="1800" dirty="0"/>
        </a:p>
      </dgm:t>
    </dgm:pt>
    <dgm:pt modelId="{8FD8173B-F79C-4E34-B28D-69A07F03C2AF}" type="parTrans" cxnId="{02C6AAA0-E37A-4D06-B144-8592F506E29F}">
      <dgm:prSet/>
      <dgm:spPr/>
      <dgm:t>
        <a:bodyPr/>
        <a:lstStyle/>
        <a:p>
          <a:endParaRPr lang="ru-RU"/>
        </a:p>
      </dgm:t>
    </dgm:pt>
    <dgm:pt modelId="{AD1856E8-028C-4D0B-ADB7-C91D208BCE01}" type="sibTrans" cxnId="{02C6AAA0-E37A-4D06-B144-8592F506E29F}">
      <dgm:prSet/>
      <dgm:spPr/>
      <dgm:t>
        <a:bodyPr/>
        <a:lstStyle/>
        <a:p>
          <a:endParaRPr lang="ru-RU"/>
        </a:p>
      </dgm:t>
    </dgm:pt>
    <dgm:pt modelId="{2A0629B2-0F16-48E3-8756-0ACDD063AE6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05B27EE-8882-40BC-BE6E-0AC9B21D2705}" type="parTrans" cxnId="{980406AE-9B37-4E4A-9F39-678830FCD37B}">
      <dgm:prSet/>
      <dgm:spPr/>
      <dgm:t>
        <a:bodyPr/>
        <a:lstStyle/>
        <a:p>
          <a:endParaRPr lang="ru-RU"/>
        </a:p>
      </dgm:t>
    </dgm:pt>
    <dgm:pt modelId="{BD991A16-126D-43D5-8638-23ADCAB80CF8}" type="sibTrans" cxnId="{980406AE-9B37-4E4A-9F39-678830FCD37B}">
      <dgm:prSet/>
      <dgm:spPr/>
      <dgm:t>
        <a:bodyPr/>
        <a:lstStyle/>
        <a:p>
          <a:endParaRPr lang="ru-RU"/>
        </a:p>
      </dgm:t>
    </dgm:pt>
    <dgm:pt modelId="{4A46838B-7B51-4241-9193-10AFEC707DB9}">
      <dgm:prSet phldrT="[Текст]" custT="1"/>
      <dgm:spPr/>
      <dgm:t>
        <a:bodyPr/>
        <a:lstStyle/>
        <a:p>
          <a:r>
            <a:rPr lang="ru-RU" sz="1800" dirty="0" smtClean="0"/>
            <a:t>Определение показателей оценки результатов деятельности муниципальной методической службы</a:t>
          </a:r>
          <a:endParaRPr lang="ru-RU" sz="1800" dirty="0"/>
        </a:p>
      </dgm:t>
    </dgm:pt>
    <dgm:pt modelId="{BC4AE0DE-9EA7-4DA0-8E62-B90EB7C622FA}" type="parTrans" cxnId="{214FB3C1-22A6-4FFD-9A26-1254DEB818DB}">
      <dgm:prSet/>
      <dgm:spPr/>
      <dgm:t>
        <a:bodyPr/>
        <a:lstStyle/>
        <a:p>
          <a:endParaRPr lang="ru-RU"/>
        </a:p>
      </dgm:t>
    </dgm:pt>
    <dgm:pt modelId="{D75DFC43-F425-437A-90F0-863DFBF85E7C}" type="sibTrans" cxnId="{214FB3C1-22A6-4FFD-9A26-1254DEB818DB}">
      <dgm:prSet/>
      <dgm:spPr/>
      <dgm:t>
        <a:bodyPr/>
        <a:lstStyle/>
        <a:p>
          <a:endParaRPr lang="ru-RU"/>
        </a:p>
      </dgm:t>
    </dgm:pt>
    <dgm:pt modelId="{8A5EA659-5670-4BA2-8695-0E1416C6CC6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815387F-7897-4BDC-B6A2-B72E205C63A0}" type="parTrans" cxnId="{889AA0FD-01A8-43B0-8261-E25CE582A64F}">
      <dgm:prSet/>
      <dgm:spPr/>
      <dgm:t>
        <a:bodyPr/>
        <a:lstStyle/>
        <a:p>
          <a:endParaRPr lang="ru-RU"/>
        </a:p>
      </dgm:t>
    </dgm:pt>
    <dgm:pt modelId="{AE781844-6947-49FB-A59D-E10645C4ECD2}" type="sibTrans" cxnId="{889AA0FD-01A8-43B0-8261-E25CE582A64F}">
      <dgm:prSet/>
      <dgm:spPr/>
      <dgm:t>
        <a:bodyPr/>
        <a:lstStyle/>
        <a:p>
          <a:endParaRPr lang="ru-RU"/>
        </a:p>
      </dgm:t>
    </dgm:pt>
    <dgm:pt modelId="{413F57FC-BE86-476F-9423-13EED531DA7D}">
      <dgm:prSet phldrT="[Текст]" custT="1"/>
      <dgm:spPr/>
      <dgm:t>
        <a:bodyPr/>
        <a:lstStyle/>
        <a:p>
          <a:r>
            <a:rPr lang="ru-RU" sz="1800" dirty="0" smtClean="0"/>
            <a:t>Рост профессионализма педагогических и руководящих работников</a:t>
          </a:r>
          <a:endParaRPr lang="ru-RU" sz="1800" dirty="0"/>
        </a:p>
      </dgm:t>
    </dgm:pt>
    <dgm:pt modelId="{04CDE973-2F96-4737-920A-D95A0C338FD9}" type="parTrans" cxnId="{B48AD1C6-9836-45A7-B41C-95D97D25902A}">
      <dgm:prSet/>
      <dgm:spPr/>
      <dgm:t>
        <a:bodyPr/>
        <a:lstStyle/>
        <a:p>
          <a:endParaRPr lang="ru-RU"/>
        </a:p>
      </dgm:t>
    </dgm:pt>
    <dgm:pt modelId="{2C1FF6AA-3B31-4F8A-843C-4DB80D8EC86D}" type="sibTrans" cxnId="{B48AD1C6-9836-45A7-B41C-95D97D25902A}">
      <dgm:prSet/>
      <dgm:spPr/>
      <dgm:t>
        <a:bodyPr/>
        <a:lstStyle/>
        <a:p>
          <a:endParaRPr lang="ru-RU"/>
        </a:p>
      </dgm:t>
    </dgm:pt>
    <dgm:pt modelId="{49816743-21C0-449C-884D-02160110580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CDF7AF2-1B66-41F1-9FFA-9FCCCD002D64}" type="parTrans" cxnId="{4A230904-F913-4FC0-A09D-34DDBA36C309}">
      <dgm:prSet/>
      <dgm:spPr/>
      <dgm:t>
        <a:bodyPr/>
        <a:lstStyle/>
        <a:p>
          <a:endParaRPr lang="ru-RU"/>
        </a:p>
      </dgm:t>
    </dgm:pt>
    <dgm:pt modelId="{2DF7599B-373F-4C4E-8D26-AEF06583E968}" type="sibTrans" cxnId="{4A230904-F913-4FC0-A09D-34DDBA36C309}">
      <dgm:prSet/>
      <dgm:spPr/>
      <dgm:t>
        <a:bodyPr/>
        <a:lstStyle/>
        <a:p>
          <a:endParaRPr lang="ru-RU"/>
        </a:p>
      </dgm:t>
    </dgm:pt>
    <dgm:pt modelId="{AD93ECEB-F487-415E-9F92-73A1E881DC1B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7E4343D6-B4EC-4BBA-8F15-1153DC6B2A4C}" type="parTrans" cxnId="{9A1F5E8C-FF22-4324-826F-B25263034E92}">
      <dgm:prSet/>
      <dgm:spPr/>
      <dgm:t>
        <a:bodyPr/>
        <a:lstStyle/>
        <a:p>
          <a:endParaRPr lang="ru-RU"/>
        </a:p>
      </dgm:t>
    </dgm:pt>
    <dgm:pt modelId="{CABFA38A-E4EA-439E-A93F-A5703073301E}" type="sibTrans" cxnId="{9A1F5E8C-FF22-4324-826F-B25263034E92}">
      <dgm:prSet/>
      <dgm:spPr/>
      <dgm:t>
        <a:bodyPr/>
        <a:lstStyle/>
        <a:p>
          <a:endParaRPr lang="ru-RU"/>
        </a:p>
      </dgm:t>
    </dgm:pt>
    <dgm:pt modelId="{C13F48E4-5307-4EAE-8808-989AEF0FA19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Обеспечение оптимального вхождения работников образования в систему ценностей современного образования</a:t>
          </a:r>
          <a:endParaRPr lang="ru-RU" sz="1800" dirty="0"/>
        </a:p>
      </dgm:t>
    </dgm:pt>
    <dgm:pt modelId="{16AD30F0-9E06-4751-B90D-85DD13FC8022}" type="parTrans" cxnId="{F7A381BF-071E-428A-A9AA-76B9E0070EEF}">
      <dgm:prSet/>
      <dgm:spPr/>
      <dgm:t>
        <a:bodyPr/>
        <a:lstStyle/>
        <a:p>
          <a:endParaRPr lang="ru-RU"/>
        </a:p>
      </dgm:t>
    </dgm:pt>
    <dgm:pt modelId="{C457688A-6738-4B84-BCDC-435C1ABBCCDE}" type="sibTrans" cxnId="{F7A381BF-071E-428A-A9AA-76B9E0070EEF}">
      <dgm:prSet/>
      <dgm:spPr/>
      <dgm:t>
        <a:bodyPr/>
        <a:lstStyle/>
        <a:p>
          <a:endParaRPr lang="ru-RU"/>
        </a:p>
      </dgm:t>
    </dgm:pt>
    <dgm:pt modelId="{19C5DECF-8F47-4172-9F33-7D195351B83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Повышение уровня удовлетворенности педагогов и руководителей учреждений образования работой муниципальной методической службы. </a:t>
          </a:r>
          <a:endParaRPr lang="ru-RU" sz="1800" dirty="0"/>
        </a:p>
      </dgm:t>
    </dgm:pt>
    <dgm:pt modelId="{97768CFD-000A-47E8-8217-F967A6023B7F}" type="parTrans" cxnId="{254688F8-7BC2-4529-A0A6-F12C44488A7C}">
      <dgm:prSet/>
      <dgm:spPr/>
      <dgm:t>
        <a:bodyPr/>
        <a:lstStyle/>
        <a:p>
          <a:endParaRPr lang="ru-RU"/>
        </a:p>
      </dgm:t>
    </dgm:pt>
    <dgm:pt modelId="{0B5C42DB-D94D-4B98-BF93-A90F7FA6F245}" type="sibTrans" cxnId="{254688F8-7BC2-4529-A0A6-F12C44488A7C}">
      <dgm:prSet/>
      <dgm:spPr/>
      <dgm:t>
        <a:bodyPr/>
        <a:lstStyle/>
        <a:p>
          <a:endParaRPr lang="ru-RU"/>
        </a:p>
      </dgm:t>
    </dgm:pt>
    <dgm:pt modelId="{4018E78D-C0E9-4ADA-9B7E-84CE398425B7}" type="pres">
      <dgm:prSet presAssocID="{47F1A5D0-0B9D-47D5-80D2-4C0BE79A32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561C4-A6DA-4E8E-BBE2-592D37C00403}" type="pres">
      <dgm:prSet presAssocID="{7A54DD79-1960-434C-816E-D5139F1EA939}" presName="composite" presStyleCnt="0"/>
      <dgm:spPr/>
    </dgm:pt>
    <dgm:pt modelId="{AEF3965D-9F01-4E6C-999D-F2558E2F05F3}" type="pres">
      <dgm:prSet presAssocID="{7A54DD79-1960-434C-816E-D5139F1EA93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2A5C7-EE8F-4E12-B44B-3CE8FF7B3BEF}" type="pres">
      <dgm:prSet presAssocID="{7A54DD79-1960-434C-816E-D5139F1EA93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1BF14-B14E-42D4-A8EB-6D3C103F6FA3}" type="pres">
      <dgm:prSet presAssocID="{67D609CA-7398-4EEF-B8CC-4CC1A3DF5D9B}" presName="sp" presStyleCnt="0"/>
      <dgm:spPr/>
    </dgm:pt>
    <dgm:pt modelId="{6C83AAC8-5079-4CE4-86FD-AAA30E527C6B}" type="pres">
      <dgm:prSet presAssocID="{2A0629B2-0F16-48E3-8756-0ACDD063AE67}" presName="composite" presStyleCnt="0"/>
      <dgm:spPr/>
    </dgm:pt>
    <dgm:pt modelId="{D1188A06-08AB-428A-8D15-7861B574C114}" type="pres">
      <dgm:prSet presAssocID="{2A0629B2-0F16-48E3-8756-0ACDD063AE6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34C2D-139D-4FBD-B976-0A4BE902A846}" type="pres">
      <dgm:prSet presAssocID="{2A0629B2-0F16-48E3-8756-0ACDD063AE67}" presName="descendantText" presStyleLbl="alignAcc1" presStyleIdx="1" presStyleCnt="5" custScaleY="10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96827-B801-429C-8F68-45494DC42368}" type="pres">
      <dgm:prSet presAssocID="{BD991A16-126D-43D5-8638-23ADCAB80CF8}" presName="sp" presStyleCnt="0"/>
      <dgm:spPr/>
    </dgm:pt>
    <dgm:pt modelId="{A8A138A7-F416-4478-80A2-F76D71DD9655}" type="pres">
      <dgm:prSet presAssocID="{8A5EA659-5670-4BA2-8695-0E1416C6CC6C}" presName="composite" presStyleCnt="0"/>
      <dgm:spPr/>
    </dgm:pt>
    <dgm:pt modelId="{4A0872B8-D75D-4078-8B0D-DB8FF2FF0A66}" type="pres">
      <dgm:prSet presAssocID="{8A5EA659-5670-4BA2-8695-0E1416C6CC6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E24EC-98AF-4050-8588-550CAF071254}" type="pres">
      <dgm:prSet presAssocID="{8A5EA659-5670-4BA2-8695-0E1416C6CC6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991EE-3FC1-4FDD-BEBE-FD50D75DD15B}" type="pres">
      <dgm:prSet presAssocID="{AE781844-6947-49FB-A59D-E10645C4ECD2}" presName="sp" presStyleCnt="0"/>
      <dgm:spPr/>
    </dgm:pt>
    <dgm:pt modelId="{02A80E93-7F4A-4EE0-9D53-1AA7F1CD11B6}" type="pres">
      <dgm:prSet presAssocID="{49816743-21C0-449C-884D-021601105806}" presName="composite" presStyleCnt="0"/>
      <dgm:spPr/>
    </dgm:pt>
    <dgm:pt modelId="{445851E1-686E-4C67-943E-6890B2DD0700}" type="pres">
      <dgm:prSet presAssocID="{49816743-21C0-449C-884D-02160110580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4A45-1164-4C50-9E3D-EF7E80318332}" type="pres">
      <dgm:prSet presAssocID="{49816743-21C0-449C-884D-02160110580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B1417-57BA-4B1E-8836-1A2901538A56}" type="pres">
      <dgm:prSet presAssocID="{2DF7599B-373F-4C4E-8D26-AEF06583E968}" presName="sp" presStyleCnt="0"/>
      <dgm:spPr/>
    </dgm:pt>
    <dgm:pt modelId="{6E08BD00-29E3-4079-B119-861382A703BA}" type="pres">
      <dgm:prSet presAssocID="{AD93ECEB-F487-415E-9F92-73A1E881DC1B}" presName="composite" presStyleCnt="0"/>
      <dgm:spPr/>
    </dgm:pt>
    <dgm:pt modelId="{171C6E90-64EE-43D1-8637-B89B8BC9EEB6}" type="pres">
      <dgm:prSet presAssocID="{AD93ECEB-F487-415E-9F92-73A1E881DC1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A7F7E-9383-49C0-941E-3157A213B797}" type="pres">
      <dgm:prSet presAssocID="{AD93ECEB-F487-415E-9F92-73A1E881DC1B}" presName="descendantText" presStyleLbl="alignAcc1" presStyleIdx="4" presStyleCnt="5" custScaleY="12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58256-D744-49D0-8B2C-D5FF78268B6C}" type="presOf" srcId="{C13F48E4-5307-4EAE-8808-989AEF0FA197}" destId="{BBA54A45-1164-4C50-9E3D-EF7E80318332}" srcOrd="0" destOrd="0" presId="urn:microsoft.com/office/officeart/2005/8/layout/chevron2"/>
    <dgm:cxn modelId="{288E7718-279A-479B-9A38-128DC0364EE6}" type="presOf" srcId="{19C5DECF-8F47-4172-9F33-7D195351B834}" destId="{E54A7F7E-9383-49C0-941E-3157A213B797}" srcOrd="0" destOrd="0" presId="urn:microsoft.com/office/officeart/2005/8/layout/chevron2"/>
    <dgm:cxn modelId="{214FB3C1-22A6-4FFD-9A26-1254DEB818DB}" srcId="{2A0629B2-0F16-48E3-8756-0ACDD063AE67}" destId="{4A46838B-7B51-4241-9193-10AFEC707DB9}" srcOrd="0" destOrd="0" parTransId="{BC4AE0DE-9EA7-4DA0-8E62-B90EB7C622FA}" sibTransId="{D75DFC43-F425-437A-90F0-863DFBF85E7C}"/>
    <dgm:cxn modelId="{4A24F8D5-FE7A-4C74-B33F-39016103FB5F}" type="presOf" srcId="{4A46838B-7B51-4241-9193-10AFEC707DB9}" destId="{D0834C2D-139D-4FBD-B976-0A4BE902A846}" srcOrd="0" destOrd="0" presId="urn:microsoft.com/office/officeart/2005/8/layout/chevron2"/>
    <dgm:cxn modelId="{96FF8A38-9FCF-4E90-A532-96895455FCF2}" srcId="{47F1A5D0-0B9D-47D5-80D2-4C0BE79A32F9}" destId="{7A54DD79-1960-434C-816E-D5139F1EA939}" srcOrd="0" destOrd="0" parTransId="{34065DD5-479D-4741-8A73-7FCCB12F3AAF}" sibTransId="{67D609CA-7398-4EEF-B8CC-4CC1A3DF5D9B}"/>
    <dgm:cxn modelId="{33F4FD27-D483-4193-A0F1-510929A1FD20}" type="presOf" srcId="{AD93ECEB-F487-415E-9F92-73A1E881DC1B}" destId="{171C6E90-64EE-43D1-8637-B89B8BC9EEB6}" srcOrd="0" destOrd="0" presId="urn:microsoft.com/office/officeart/2005/8/layout/chevron2"/>
    <dgm:cxn modelId="{4A230904-F913-4FC0-A09D-34DDBA36C309}" srcId="{47F1A5D0-0B9D-47D5-80D2-4C0BE79A32F9}" destId="{49816743-21C0-449C-884D-021601105806}" srcOrd="3" destOrd="0" parTransId="{DCDF7AF2-1B66-41F1-9FFA-9FCCCD002D64}" sibTransId="{2DF7599B-373F-4C4E-8D26-AEF06583E968}"/>
    <dgm:cxn modelId="{A276C731-E3CD-479B-8379-00DFCCA87737}" type="presOf" srcId="{413F57FC-BE86-476F-9423-13EED531DA7D}" destId="{AACE24EC-98AF-4050-8588-550CAF071254}" srcOrd="0" destOrd="0" presId="urn:microsoft.com/office/officeart/2005/8/layout/chevron2"/>
    <dgm:cxn modelId="{D9B21F76-3991-4A50-8C2D-D5679F564A29}" type="presOf" srcId="{47F1A5D0-0B9D-47D5-80D2-4C0BE79A32F9}" destId="{4018E78D-C0E9-4ADA-9B7E-84CE398425B7}" srcOrd="0" destOrd="0" presId="urn:microsoft.com/office/officeart/2005/8/layout/chevron2"/>
    <dgm:cxn modelId="{02C6AAA0-E37A-4D06-B144-8592F506E29F}" srcId="{7A54DD79-1960-434C-816E-D5139F1EA939}" destId="{E30359C5-1063-452D-AE47-B74ED778B288}" srcOrd="0" destOrd="0" parTransId="{8FD8173B-F79C-4E34-B28D-69A07F03C2AF}" sibTransId="{AD1856E8-028C-4D0B-ADB7-C91D208BCE01}"/>
    <dgm:cxn modelId="{140C1BC1-F9AB-41B9-9905-D95AC71975A5}" type="presOf" srcId="{2A0629B2-0F16-48E3-8756-0ACDD063AE67}" destId="{D1188A06-08AB-428A-8D15-7861B574C114}" srcOrd="0" destOrd="0" presId="urn:microsoft.com/office/officeart/2005/8/layout/chevron2"/>
    <dgm:cxn modelId="{B48AD1C6-9836-45A7-B41C-95D97D25902A}" srcId="{8A5EA659-5670-4BA2-8695-0E1416C6CC6C}" destId="{413F57FC-BE86-476F-9423-13EED531DA7D}" srcOrd="0" destOrd="0" parTransId="{04CDE973-2F96-4737-920A-D95A0C338FD9}" sibTransId="{2C1FF6AA-3B31-4F8A-843C-4DB80D8EC86D}"/>
    <dgm:cxn modelId="{889AA0FD-01A8-43B0-8261-E25CE582A64F}" srcId="{47F1A5D0-0B9D-47D5-80D2-4C0BE79A32F9}" destId="{8A5EA659-5670-4BA2-8695-0E1416C6CC6C}" srcOrd="2" destOrd="0" parTransId="{8815387F-7897-4BDC-B6A2-B72E205C63A0}" sibTransId="{AE781844-6947-49FB-A59D-E10645C4ECD2}"/>
    <dgm:cxn modelId="{F7A381BF-071E-428A-A9AA-76B9E0070EEF}" srcId="{49816743-21C0-449C-884D-021601105806}" destId="{C13F48E4-5307-4EAE-8808-989AEF0FA197}" srcOrd="0" destOrd="0" parTransId="{16AD30F0-9E06-4751-B90D-85DD13FC8022}" sibTransId="{C457688A-6738-4B84-BCDC-435C1ABBCCDE}"/>
    <dgm:cxn modelId="{343FD4BA-5CD9-49F4-8605-9BEDB17CE06F}" type="presOf" srcId="{7A54DD79-1960-434C-816E-D5139F1EA939}" destId="{AEF3965D-9F01-4E6C-999D-F2558E2F05F3}" srcOrd="0" destOrd="0" presId="urn:microsoft.com/office/officeart/2005/8/layout/chevron2"/>
    <dgm:cxn modelId="{254688F8-7BC2-4529-A0A6-F12C44488A7C}" srcId="{AD93ECEB-F487-415E-9F92-73A1E881DC1B}" destId="{19C5DECF-8F47-4172-9F33-7D195351B834}" srcOrd="0" destOrd="0" parTransId="{97768CFD-000A-47E8-8217-F967A6023B7F}" sibTransId="{0B5C42DB-D94D-4B98-BF93-A90F7FA6F245}"/>
    <dgm:cxn modelId="{980406AE-9B37-4E4A-9F39-678830FCD37B}" srcId="{47F1A5D0-0B9D-47D5-80D2-4C0BE79A32F9}" destId="{2A0629B2-0F16-48E3-8756-0ACDD063AE67}" srcOrd="1" destOrd="0" parTransId="{405B27EE-8882-40BC-BE6E-0AC9B21D2705}" sibTransId="{BD991A16-126D-43D5-8638-23ADCAB80CF8}"/>
    <dgm:cxn modelId="{8BDCDC61-5625-4A6D-A82A-AA5C8B31D235}" type="presOf" srcId="{49816743-21C0-449C-884D-021601105806}" destId="{445851E1-686E-4C67-943E-6890B2DD0700}" srcOrd="0" destOrd="0" presId="urn:microsoft.com/office/officeart/2005/8/layout/chevron2"/>
    <dgm:cxn modelId="{9A1F5E8C-FF22-4324-826F-B25263034E92}" srcId="{47F1A5D0-0B9D-47D5-80D2-4C0BE79A32F9}" destId="{AD93ECEB-F487-415E-9F92-73A1E881DC1B}" srcOrd="4" destOrd="0" parTransId="{7E4343D6-B4EC-4BBA-8F15-1153DC6B2A4C}" sibTransId="{CABFA38A-E4EA-439E-A93F-A5703073301E}"/>
    <dgm:cxn modelId="{1AA60AED-007C-4A21-BDAA-4A5B908F7EE3}" type="presOf" srcId="{8A5EA659-5670-4BA2-8695-0E1416C6CC6C}" destId="{4A0872B8-D75D-4078-8B0D-DB8FF2FF0A66}" srcOrd="0" destOrd="0" presId="urn:microsoft.com/office/officeart/2005/8/layout/chevron2"/>
    <dgm:cxn modelId="{FD14ED1B-9C3C-4055-932B-E4563EA0924B}" type="presOf" srcId="{E30359C5-1063-452D-AE47-B74ED778B288}" destId="{2D92A5C7-EE8F-4E12-B44B-3CE8FF7B3BEF}" srcOrd="0" destOrd="0" presId="urn:microsoft.com/office/officeart/2005/8/layout/chevron2"/>
    <dgm:cxn modelId="{614B088C-AD80-4D15-84B2-D33E9309BDF5}" type="presParOf" srcId="{4018E78D-C0E9-4ADA-9B7E-84CE398425B7}" destId="{CC9561C4-A6DA-4E8E-BBE2-592D37C00403}" srcOrd="0" destOrd="0" presId="urn:microsoft.com/office/officeart/2005/8/layout/chevron2"/>
    <dgm:cxn modelId="{3C6938CC-64D0-48B9-A7FA-F082F80A8213}" type="presParOf" srcId="{CC9561C4-A6DA-4E8E-BBE2-592D37C00403}" destId="{AEF3965D-9F01-4E6C-999D-F2558E2F05F3}" srcOrd="0" destOrd="0" presId="urn:microsoft.com/office/officeart/2005/8/layout/chevron2"/>
    <dgm:cxn modelId="{99A77577-5394-4BCD-86F6-DACA9CF468D7}" type="presParOf" srcId="{CC9561C4-A6DA-4E8E-BBE2-592D37C00403}" destId="{2D92A5C7-EE8F-4E12-B44B-3CE8FF7B3BEF}" srcOrd="1" destOrd="0" presId="urn:microsoft.com/office/officeart/2005/8/layout/chevron2"/>
    <dgm:cxn modelId="{8EA253B4-C4DE-48D2-8723-A03175F391B6}" type="presParOf" srcId="{4018E78D-C0E9-4ADA-9B7E-84CE398425B7}" destId="{3031BF14-B14E-42D4-A8EB-6D3C103F6FA3}" srcOrd="1" destOrd="0" presId="urn:microsoft.com/office/officeart/2005/8/layout/chevron2"/>
    <dgm:cxn modelId="{49B9328F-0B25-4CEB-A876-C5676FECCAA3}" type="presParOf" srcId="{4018E78D-C0E9-4ADA-9B7E-84CE398425B7}" destId="{6C83AAC8-5079-4CE4-86FD-AAA30E527C6B}" srcOrd="2" destOrd="0" presId="urn:microsoft.com/office/officeart/2005/8/layout/chevron2"/>
    <dgm:cxn modelId="{F617E6D2-79F6-471E-8C44-00BCC2FB0859}" type="presParOf" srcId="{6C83AAC8-5079-4CE4-86FD-AAA30E527C6B}" destId="{D1188A06-08AB-428A-8D15-7861B574C114}" srcOrd="0" destOrd="0" presId="urn:microsoft.com/office/officeart/2005/8/layout/chevron2"/>
    <dgm:cxn modelId="{D9D43DC6-6F6A-421E-938E-BED389E5E5B9}" type="presParOf" srcId="{6C83AAC8-5079-4CE4-86FD-AAA30E527C6B}" destId="{D0834C2D-139D-4FBD-B976-0A4BE902A846}" srcOrd="1" destOrd="0" presId="urn:microsoft.com/office/officeart/2005/8/layout/chevron2"/>
    <dgm:cxn modelId="{26041F55-8695-4969-B48E-F06F32EBBB13}" type="presParOf" srcId="{4018E78D-C0E9-4ADA-9B7E-84CE398425B7}" destId="{B8496827-B801-429C-8F68-45494DC42368}" srcOrd="3" destOrd="0" presId="urn:microsoft.com/office/officeart/2005/8/layout/chevron2"/>
    <dgm:cxn modelId="{EB736E63-7398-434F-8B92-F169F0594FF3}" type="presParOf" srcId="{4018E78D-C0E9-4ADA-9B7E-84CE398425B7}" destId="{A8A138A7-F416-4478-80A2-F76D71DD9655}" srcOrd="4" destOrd="0" presId="urn:microsoft.com/office/officeart/2005/8/layout/chevron2"/>
    <dgm:cxn modelId="{6EEB853B-B27C-4BEF-A283-9B0B3975A08D}" type="presParOf" srcId="{A8A138A7-F416-4478-80A2-F76D71DD9655}" destId="{4A0872B8-D75D-4078-8B0D-DB8FF2FF0A66}" srcOrd="0" destOrd="0" presId="urn:microsoft.com/office/officeart/2005/8/layout/chevron2"/>
    <dgm:cxn modelId="{48626BBE-FD78-4814-B500-69EAA95A7BFB}" type="presParOf" srcId="{A8A138A7-F416-4478-80A2-F76D71DD9655}" destId="{AACE24EC-98AF-4050-8588-550CAF071254}" srcOrd="1" destOrd="0" presId="urn:microsoft.com/office/officeart/2005/8/layout/chevron2"/>
    <dgm:cxn modelId="{FBA3E447-E7FC-43E7-930E-AFC8660BB7F8}" type="presParOf" srcId="{4018E78D-C0E9-4ADA-9B7E-84CE398425B7}" destId="{FE7991EE-3FC1-4FDD-BEBE-FD50D75DD15B}" srcOrd="5" destOrd="0" presId="urn:microsoft.com/office/officeart/2005/8/layout/chevron2"/>
    <dgm:cxn modelId="{1FC53C04-54A2-49B7-9BB0-3FC3BB22F885}" type="presParOf" srcId="{4018E78D-C0E9-4ADA-9B7E-84CE398425B7}" destId="{02A80E93-7F4A-4EE0-9D53-1AA7F1CD11B6}" srcOrd="6" destOrd="0" presId="urn:microsoft.com/office/officeart/2005/8/layout/chevron2"/>
    <dgm:cxn modelId="{75393BED-D6FA-44F7-BC20-2CCE14383D5C}" type="presParOf" srcId="{02A80E93-7F4A-4EE0-9D53-1AA7F1CD11B6}" destId="{445851E1-686E-4C67-943E-6890B2DD0700}" srcOrd="0" destOrd="0" presId="urn:microsoft.com/office/officeart/2005/8/layout/chevron2"/>
    <dgm:cxn modelId="{AED2ABC4-C002-43FE-B923-E64EAB301E9A}" type="presParOf" srcId="{02A80E93-7F4A-4EE0-9D53-1AA7F1CD11B6}" destId="{BBA54A45-1164-4C50-9E3D-EF7E80318332}" srcOrd="1" destOrd="0" presId="urn:microsoft.com/office/officeart/2005/8/layout/chevron2"/>
    <dgm:cxn modelId="{EFEB9CF8-F885-4DB1-AAD2-BD118222FD2C}" type="presParOf" srcId="{4018E78D-C0E9-4ADA-9B7E-84CE398425B7}" destId="{391B1417-57BA-4B1E-8836-1A2901538A56}" srcOrd="7" destOrd="0" presId="urn:microsoft.com/office/officeart/2005/8/layout/chevron2"/>
    <dgm:cxn modelId="{81025C43-1B7B-4AFE-B073-291C5DB8B2B1}" type="presParOf" srcId="{4018E78D-C0E9-4ADA-9B7E-84CE398425B7}" destId="{6E08BD00-29E3-4079-B119-861382A703BA}" srcOrd="8" destOrd="0" presId="urn:microsoft.com/office/officeart/2005/8/layout/chevron2"/>
    <dgm:cxn modelId="{5C7AB8E3-FE7F-4E59-86A5-BB7D6D494308}" type="presParOf" srcId="{6E08BD00-29E3-4079-B119-861382A703BA}" destId="{171C6E90-64EE-43D1-8637-B89B8BC9EEB6}" srcOrd="0" destOrd="0" presId="urn:microsoft.com/office/officeart/2005/8/layout/chevron2"/>
    <dgm:cxn modelId="{6CC778E6-7F95-4058-A5E7-20174046790C}" type="presParOf" srcId="{6E08BD00-29E3-4079-B119-861382A703BA}" destId="{E54A7F7E-9383-49C0-941E-3157A213B7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F1A5D0-0B9D-47D5-80D2-4C0BE79A32F9}" type="doc">
      <dgm:prSet loTypeId="urn:microsoft.com/office/officeart/2005/8/layout/chevron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A54DD79-1960-434C-816E-D5139F1EA93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4065DD5-479D-4741-8A73-7FCCB12F3AAF}" type="parTrans" cxnId="{96FF8A38-9FCF-4E90-A532-96895455FCF2}">
      <dgm:prSet/>
      <dgm:spPr/>
      <dgm:t>
        <a:bodyPr/>
        <a:lstStyle/>
        <a:p>
          <a:endParaRPr lang="ru-RU"/>
        </a:p>
      </dgm:t>
    </dgm:pt>
    <dgm:pt modelId="{67D609CA-7398-4EEF-B8CC-4CC1A3DF5D9B}" type="sibTrans" cxnId="{96FF8A38-9FCF-4E90-A532-96895455FCF2}">
      <dgm:prSet/>
      <dgm:spPr/>
      <dgm:t>
        <a:bodyPr/>
        <a:lstStyle/>
        <a:p>
          <a:endParaRPr lang="ru-RU"/>
        </a:p>
      </dgm:t>
    </dgm:pt>
    <dgm:pt modelId="{E30359C5-1063-452D-AE47-B74ED778B288}">
      <dgm:prSet phldrT="[Текст]" custT="1"/>
      <dgm:spPr/>
      <dgm:t>
        <a:bodyPr/>
        <a:lstStyle/>
        <a:p>
          <a:r>
            <a:rPr lang="ru-RU" sz="1800" dirty="0" smtClean="0"/>
            <a:t>Выявление профессиональных дефицитов педагогических работников</a:t>
          </a:r>
          <a:endParaRPr lang="ru-RU" sz="1800" dirty="0"/>
        </a:p>
      </dgm:t>
    </dgm:pt>
    <dgm:pt modelId="{8FD8173B-F79C-4E34-B28D-69A07F03C2AF}" type="parTrans" cxnId="{02C6AAA0-E37A-4D06-B144-8592F506E29F}">
      <dgm:prSet/>
      <dgm:spPr/>
      <dgm:t>
        <a:bodyPr/>
        <a:lstStyle/>
        <a:p>
          <a:endParaRPr lang="ru-RU"/>
        </a:p>
      </dgm:t>
    </dgm:pt>
    <dgm:pt modelId="{AD1856E8-028C-4D0B-ADB7-C91D208BCE01}" type="sibTrans" cxnId="{02C6AAA0-E37A-4D06-B144-8592F506E29F}">
      <dgm:prSet/>
      <dgm:spPr/>
      <dgm:t>
        <a:bodyPr/>
        <a:lstStyle/>
        <a:p>
          <a:endParaRPr lang="ru-RU"/>
        </a:p>
      </dgm:t>
    </dgm:pt>
    <dgm:pt modelId="{2A0629B2-0F16-48E3-8756-0ACDD063AE6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05B27EE-8882-40BC-BE6E-0AC9B21D2705}" type="parTrans" cxnId="{980406AE-9B37-4E4A-9F39-678830FCD37B}">
      <dgm:prSet/>
      <dgm:spPr/>
      <dgm:t>
        <a:bodyPr/>
        <a:lstStyle/>
        <a:p>
          <a:endParaRPr lang="ru-RU"/>
        </a:p>
      </dgm:t>
    </dgm:pt>
    <dgm:pt modelId="{BD991A16-126D-43D5-8638-23ADCAB80CF8}" type="sibTrans" cxnId="{980406AE-9B37-4E4A-9F39-678830FCD37B}">
      <dgm:prSet/>
      <dgm:spPr/>
      <dgm:t>
        <a:bodyPr/>
        <a:lstStyle/>
        <a:p>
          <a:endParaRPr lang="ru-RU"/>
        </a:p>
      </dgm:t>
    </dgm:pt>
    <dgm:pt modelId="{4A46838B-7B51-4241-9193-10AFEC707DB9}">
      <dgm:prSet phldrT="[Текст]" custT="1"/>
      <dgm:spPr/>
      <dgm:t>
        <a:bodyPr/>
        <a:lstStyle/>
        <a:p>
          <a:r>
            <a:rPr lang="ru-RU" sz="1600" dirty="0" smtClean="0"/>
            <a:t>Совершенствование предметных компетенций педагогических работников</a:t>
          </a:r>
          <a:endParaRPr lang="ru-RU" sz="1800" dirty="0"/>
        </a:p>
      </dgm:t>
    </dgm:pt>
    <dgm:pt modelId="{BC4AE0DE-9EA7-4DA0-8E62-B90EB7C622FA}" type="parTrans" cxnId="{214FB3C1-22A6-4FFD-9A26-1254DEB818DB}">
      <dgm:prSet/>
      <dgm:spPr/>
      <dgm:t>
        <a:bodyPr/>
        <a:lstStyle/>
        <a:p>
          <a:endParaRPr lang="ru-RU"/>
        </a:p>
      </dgm:t>
    </dgm:pt>
    <dgm:pt modelId="{D75DFC43-F425-437A-90F0-863DFBF85E7C}" type="sibTrans" cxnId="{214FB3C1-22A6-4FFD-9A26-1254DEB818DB}">
      <dgm:prSet/>
      <dgm:spPr/>
      <dgm:t>
        <a:bodyPr/>
        <a:lstStyle/>
        <a:p>
          <a:endParaRPr lang="ru-RU"/>
        </a:p>
      </dgm:t>
    </dgm:pt>
    <dgm:pt modelId="{8A5EA659-5670-4BA2-8695-0E1416C6CC6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815387F-7897-4BDC-B6A2-B72E205C63A0}" type="parTrans" cxnId="{889AA0FD-01A8-43B0-8261-E25CE582A64F}">
      <dgm:prSet/>
      <dgm:spPr/>
      <dgm:t>
        <a:bodyPr/>
        <a:lstStyle/>
        <a:p>
          <a:endParaRPr lang="ru-RU"/>
        </a:p>
      </dgm:t>
    </dgm:pt>
    <dgm:pt modelId="{AE781844-6947-49FB-A59D-E10645C4ECD2}" type="sibTrans" cxnId="{889AA0FD-01A8-43B0-8261-E25CE582A64F}">
      <dgm:prSet/>
      <dgm:spPr/>
      <dgm:t>
        <a:bodyPr/>
        <a:lstStyle/>
        <a:p>
          <a:endParaRPr lang="ru-RU"/>
        </a:p>
      </dgm:t>
    </dgm:pt>
    <dgm:pt modelId="{413F57FC-BE86-476F-9423-13EED531DA7D}">
      <dgm:prSet phldrT="[Текст]" custT="1"/>
      <dgm:spPr/>
      <dgm:t>
        <a:bodyPr/>
        <a:lstStyle/>
        <a:p>
          <a:r>
            <a:rPr lang="ru-RU" sz="1400" dirty="0" smtClean="0"/>
            <a:t>Организация </a:t>
          </a:r>
          <a:r>
            <a:rPr lang="ru-RU" sz="1400" dirty="0" smtClean="0"/>
            <a:t>анализа и интерпретации результатов процедур оценки качества образования, формирование на их основе последующую реализацию рекомендаций по совершенствованию методик преподавания</a:t>
          </a:r>
          <a:endParaRPr lang="ru-RU" sz="1400" dirty="0"/>
        </a:p>
      </dgm:t>
    </dgm:pt>
    <dgm:pt modelId="{04CDE973-2F96-4737-920A-D95A0C338FD9}" type="parTrans" cxnId="{B48AD1C6-9836-45A7-B41C-95D97D25902A}">
      <dgm:prSet/>
      <dgm:spPr/>
      <dgm:t>
        <a:bodyPr/>
        <a:lstStyle/>
        <a:p>
          <a:endParaRPr lang="ru-RU"/>
        </a:p>
      </dgm:t>
    </dgm:pt>
    <dgm:pt modelId="{2C1FF6AA-3B31-4F8A-843C-4DB80D8EC86D}" type="sibTrans" cxnId="{B48AD1C6-9836-45A7-B41C-95D97D25902A}">
      <dgm:prSet/>
      <dgm:spPr/>
      <dgm:t>
        <a:bodyPr/>
        <a:lstStyle/>
        <a:p>
          <a:endParaRPr lang="ru-RU"/>
        </a:p>
      </dgm:t>
    </dgm:pt>
    <dgm:pt modelId="{49816743-21C0-449C-884D-02160110580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CDF7AF2-1B66-41F1-9FFA-9FCCCD002D64}" type="parTrans" cxnId="{4A230904-F913-4FC0-A09D-34DDBA36C309}">
      <dgm:prSet/>
      <dgm:spPr/>
      <dgm:t>
        <a:bodyPr/>
        <a:lstStyle/>
        <a:p>
          <a:endParaRPr lang="ru-RU"/>
        </a:p>
      </dgm:t>
    </dgm:pt>
    <dgm:pt modelId="{2DF7599B-373F-4C4E-8D26-AEF06583E968}" type="sibTrans" cxnId="{4A230904-F913-4FC0-A09D-34DDBA36C309}">
      <dgm:prSet/>
      <dgm:spPr/>
      <dgm:t>
        <a:bodyPr/>
        <a:lstStyle/>
        <a:p>
          <a:endParaRPr lang="ru-RU"/>
        </a:p>
      </dgm:t>
    </dgm:pt>
    <dgm:pt modelId="{AD93ECEB-F487-415E-9F92-73A1E881DC1B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7E4343D6-B4EC-4BBA-8F15-1153DC6B2A4C}" type="parTrans" cxnId="{9A1F5E8C-FF22-4324-826F-B25263034E92}">
      <dgm:prSet/>
      <dgm:spPr/>
      <dgm:t>
        <a:bodyPr/>
        <a:lstStyle/>
        <a:p>
          <a:endParaRPr lang="ru-RU"/>
        </a:p>
      </dgm:t>
    </dgm:pt>
    <dgm:pt modelId="{CABFA38A-E4EA-439E-A93F-A5703073301E}" type="sibTrans" cxnId="{9A1F5E8C-FF22-4324-826F-B25263034E92}">
      <dgm:prSet/>
      <dgm:spPr/>
      <dgm:t>
        <a:bodyPr/>
        <a:lstStyle/>
        <a:p>
          <a:endParaRPr lang="ru-RU"/>
        </a:p>
      </dgm:t>
    </dgm:pt>
    <dgm:pt modelId="{C13F48E4-5307-4EAE-8808-989AEF0FA197}">
      <dgm:prSet custT="1"/>
      <dgm:spPr/>
      <dgm:t>
        <a:bodyPr/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Выстраивание индивидуальных маршрутов непрерывного развития профессионального мастерства педагогических работников</a:t>
          </a:r>
          <a:endParaRPr lang="ru-RU" sz="1400" dirty="0"/>
        </a:p>
      </dgm:t>
    </dgm:pt>
    <dgm:pt modelId="{16AD30F0-9E06-4751-B90D-85DD13FC8022}" type="parTrans" cxnId="{F7A381BF-071E-428A-A9AA-76B9E0070EEF}">
      <dgm:prSet/>
      <dgm:spPr/>
      <dgm:t>
        <a:bodyPr/>
        <a:lstStyle/>
        <a:p>
          <a:endParaRPr lang="ru-RU"/>
        </a:p>
      </dgm:t>
    </dgm:pt>
    <dgm:pt modelId="{C457688A-6738-4B84-BCDC-435C1ABBCCDE}" type="sibTrans" cxnId="{F7A381BF-071E-428A-A9AA-76B9E0070EEF}">
      <dgm:prSet/>
      <dgm:spPr/>
      <dgm:t>
        <a:bodyPr/>
        <a:lstStyle/>
        <a:p>
          <a:endParaRPr lang="ru-RU"/>
        </a:p>
      </dgm:t>
    </dgm:pt>
    <dgm:pt modelId="{19C5DECF-8F47-4172-9F33-7D195351B83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Вовлечение педагогов в экспертную деятельность</a:t>
          </a:r>
          <a:endParaRPr lang="ru-RU" sz="1800" dirty="0"/>
        </a:p>
      </dgm:t>
    </dgm:pt>
    <dgm:pt modelId="{97768CFD-000A-47E8-8217-F967A6023B7F}" type="parTrans" cxnId="{254688F8-7BC2-4529-A0A6-F12C44488A7C}">
      <dgm:prSet/>
      <dgm:spPr/>
      <dgm:t>
        <a:bodyPr/>
        <a:lstStyle/>
        <a:p>
          <a:endParaRPr lang="ru-RU"/>
        </a:p>
      </dgm:t>
    </dgm:pt>
    <dgm:pt modelId="{0B5C42DB-D94D-4B98-BF93-A90F7FA6F245}" type="sibTrans" cxnId="{254688F8-7BC2-4529-A0A6-F12C44488A7C}">
      <dgm:prSet/>
      <dgm:spPr/>
      <dgm:t>
        <a:bodyPr/>
        <a:lstStyle/>
        <a:p>
          <a:endParaRPr lang="ru-RU"/>
        </a:p>
      </dgm:t>
    </dgm:pt>
    <dgm:pt modelId="{32222BB6-FDC3-47C9-891C-D22F51368A28}">
      <dgm:prSet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EBAFDF02-4677-40F5-A315-4C1D55191CB1}" type="parTrans" cxnId="{9F5BFBDB-BCD8-44E2-8340-705C52410437}">
      <dgm:prSet/>
      <dgm:spPr/>
      <dgm:t>
        <a:bodyPr/>
        <a:lstStyle/>
        <a:p>
          <a:endParaRPr lang="ru-RU"/>
        </a:p>
      </dgm:t>
    </dgm:pt>
    <dgm:pt modelId="{1BF6355F-B42B-4B67-8258-7796C79BA447}" type="sibTrans" cxnId="{9F5BFBDB-BCD8-44E2-8340-705C52410437}">
      <dgm:prSet/>
      <dgm:spPr/>
      <dgm:t>
        <a:bodyPr/>
        <a:lstStyle/>
        <a:p>
          <a:endParaRPr lang="ru-RU"/>
        </a:p>
      </dgm:t>
    </dgm:pt>
    <dgm:pt modelId="{D8D9784A-6A24-473E-9928-565B99F6DE6A}">
      <dgm:prSet custT="1"/>
      <dgm:spPr/>
      <dgm:t>
        <a:bodyPr/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F452C5E7-CCED-4EE5-AD90-74A6BA2C3588}" type="parTrans" cxnId="{50C7E7CE-F36A-4E22-94BF-0D53EE431F07}">
      <dgm:prSet/>
      <dgm:spPr/>
      <dgm:t>
        <a:bodyPr/>
        <a:lstStyle/>
        <a:p>
          <a:endParaRPr lang="ru-RU"/>
        </a:p>
      </dgm:t>
    </dgm:pt>
    <dgm:pt modelId="{9E7850F6-FAAD-4A37-84DA-8DF223407FAC}" type="sibTrans" cxnId="{50C7E7CE-F36A-4E22-94BF-0D53EE431F07}">
      <dgm:prSet/>
      <dgm:spPr/>
      <dgm:t>
        <a:bodyPr/>
        <a:lstStyle/>
        <a:p>
          <a:endParaRPr lang="ru-RU"/>
        </a:p>
      </dgm:t>
    </dgm:pt>
    <dgm:pt modelId="{AACB45C8-B809-4DFB-9622-FB31E5DB6AB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6</a:t>
          </a:r>
          <a:endParaRPr lang="ru-RU" sz="1800" dirty="0"/>
        </a:p>
      </dgm:t>
    </dgm:pt>
    <dgm:pt modelId="{2542B114-04FE-491C-BBA9-31755AB53D8C}" type="parTrans" cxnId="{C9AC261E-8EA4-4458-8501-0665DD26A9E2}">
      <dgm:prSet/>
      <dgm:spPr/>
      <dgm:t>
        <a:bodyPr/>
        <a:lstStyle/>
        <a:p>
          <a:endParaRPr lang="ru-RU"/>
        </a:p>
      </dgm:t>
    </dgm:pt>
    <dgm:pt modelId="{3EA15CD7-BACA-4276-A7F3-4337195D0101}" type="sibTrans" cxnId="{C9AC261E-8EA4-4458-8501-0665DD26A9E2}">
      <dgm:prSet/>
      <dgm:spPr/>
      <dgm:t>
        <a:bodyPr/>
        <a:lstStyle/>
        <a:p>
          <a:endParaRPr lang="ru-RU"/>
        </a:p>
      </dgm:t>
    </dgm:pt>
    <dgm:pt modelId="{F990F04A-6E3B-4387-B5AD-8A85BE7DFE8E}">
      <dgm:prSet/>
      <dgm:spPr/>
      <dgm:t>
        <a:bodyPr/>
        <a:lstStyle/>
        <a:p>
          <a:r>
            <a:rPr lang="ru-RU" dirty="0" smtClean="0"/>
            <a:t>Оказание методической помощи учителям с низкими результатами обучения</a:t>
          </a:r>
          <a:endParaRPr lang="ru-RU" dirty="0"/>
        </a:p>
      </dgm:t>
    </dgm:pt>
    <dgm:pt modelId="{2415040C-3BE5-419D-905E-204D9A8C1952}" type="parTrans" cxnId="{E2B53C20-0FC9-4B63-9F81-615A6528B92C}">
      <dgm:prSet/>
      <dgm:spPr/>
      <dgm:t>
        <a:bodyPr/>
        <a:lstStyle/>
        <a:p>
          <a:endParaRPr lang="ru-RU"/>
        </a:p>
      </dgm:t>
    </dgm:pt>
    <dgm:pt modelId="{C82B9269-6E3B-4BC8-898E-C1B0EBA29619}" type="sibTrans" cxnId="{E2B53C20-0FC9-4B63-9F81-615A6528B92C}">
      <dgm:prSet/>
      <dgm:spPr/>
      <dgm:t>
        <a:bodyPr/>
        <a:lstStyle/>
        <a:p>
          <a:endParaRPr lang="ru-RU"/>
        </a:p>
      </dgm:t>
    </dgm:pt>
    <dgm:pt modelId="{CF3AB078-03A4-4E95-9427-A26FB2440EE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7</a:t>
          </a:r>
          <a:endParaRPr lang="ru-RU" sz="1800" dirty="0"/>
        </a:p>
      </dgm:t>
    </dgm:pt>
    <dgm:pt modelId="{E9E14697-6713-4A9D-9E68-CC05EB3CD3B0}" type="parTrans" cxnId="{4236D06F-3E2F-45B6-B9ED-17DF94CE2DF2}">
      <dgm:prSet/>
      <dgm:spPr/>
      <dgm:t>
        <a:bodyPr/>
        <a:lstStyle/>
        <a:p>
          <a:endParaRPr lang="ru-RU"/>
        </a:p>
      </dgm:t>
    </dgm:pt>
    <dgm:pt modelId="{1DEC44D3-0CAA-446C-8255-5D62E3C91B33}" type="sibTrans" cxnId="{4236D06F-3E2F-45B6-B9ED-17DF94CE2DF2}">
      <dgm:prSet/>
      <dgm:spPr/>
      <dgm:t>
        <a:bodyPr/>
        <a:lstStyle/>
        <a:p>
          <a:endParaRPr lang="ru-RU"/>
        </a:p>
      </dgm:t>
    </dgm:pt>
    <dgm:pt modelId="{9F8C1153-3651-4586-A812-CA4D838D9BB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Проведение профилактики профессионального выгорания педагогов</a:t>
          </a:r>
        </a:p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D1139F1E-D14F-4D3B-A8FA-474618122F59}" type="parTrans" cxnId="{FE7B59C5-8D7B-4DB6-B878-EB3B71A7597E}">
      <dgm:prSet/>
      <dgm:spPr/>
      <dgm:t>
        <a:bodyPr/>
        <a:lstStyle/>
        <a:p>
          <a:endParaRPr lang="ru-RU"/>
        </a:p>
      </dgm:t>
    </dgm:pt>
    <dgm:pt modelId="{6A4A108C-6C12-48E2-9D85-C16716A30682}" type="sibTrans" cxnId="{FE7B59C5-8D7B-4DB6-B878-EB3B71A7597E}">
      <dgm:prSet/>
      <dgm:spPr/>
      <dgm:t>
        <a:bodyPr/>
        <a:lstStyle/>
        <a:p>
          <a:endParaRPr lang="ru-RU"/>
        </a:p>
      </dgm:t>
    </dgm:pt>
    <dgm:pt modelId="{941CD9E7-ED17-4FB9-B720-3534517FC53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8</a:t>
          </a:r>
          <a:endParaRPr lang="ru-RU" sz="1800" dirty="0"/>
        </a:p>
      </dgm:t>
    </dgm:pt>
    <dgm:pt modelId="{C9C3E208-3260-4CC9-AAA0-CEC318A83DEF}" type="parTrans" cxnId="{E3235803-818B-444F-816F-4C14AD2494B6}">
      <dgm:prSet/>
      <dgm:spPr/>
      <dgm:t>
        <a:bodyPr/>
        <a:lstStyle/>
        <a:p>
          <a:endParaRPr lang="ru-RU"/>
        </a:p>
      </dgm:t>
    </dgm:pt>
    <dgm:pt modelId="{C254044C-9837-4769-B712-32AA112C9589}" type="sibTrans" cxnId="{E3235803-818B-444F-816F-4C14AD2494B6}">
      <dgm:prSet/>
      <dgm:spPr/>
      <dgm:t>
        <a:bodyPr/>
        <a:lstStyle/>
        <a:p>
          <a:endParaRPr lang="ru-RU"/>
        </a:p>
      </dgm:t>
    </dgm:pt>
    <dgm:pt modelId="{D1CE4301-4F50-4675-908A-EAA3174B6C9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Оказание поддержки молодым педагогам и реализация программы наставничества педагогических работников</a:t>
          </a:r>
        </a:p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68146E9C-701A-42C9-BA64-8DB15F4DEE42}" type="parTrans" cxnId="{739CC1CA-C99D-4273-94D3-7F01E5BC875A}">
      <dgm:prSet/>
      <dgm:spPr/>
      <dgm:t>
        <a:bodyPr/>
        <a:lstStyle/>
        <a:p>
          <a:endParaRPr lang="ru-RU"/>
        </a:p>
      </dgm:t>
    </dgm:pt>
    <dgm:pt modelId="{369CABC1-580F-4FD8-9EA3-9E2D74C8B999}" type="sibTrans" cxnId="{739CC1CA-C99D-4273-94D3-7F01E5BC875A}">
      <dgm:prSet/>
      <dgm:spPr/>
      <dgm:t>
        <a:bodyPr/>
        <a:lstStyle/>
        <a:p>
          <a:endParaRPr lang="ru-RU"/>
        </a:p>
      </dgm:t>
    </dgm:pt>
    <dgm:pt modelId="{4018E78D-C0E9-4ADA-9B7E-84CE398425B7}" type="pres">
      <dgm:prSet presAssocID="{47F1A5D0-0B9D-47D5-80D2-4C0BE79A32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561C4-A6DA-4E8E-BBE2-592D37C00403}" type="pres">
      <dgm:prSet presAssocID="{7A54DD79-1960-434C-816E-D5139F1EA939}" presName="composite" presStyleCnt="0"/>
      <dgm:spPr/>
    </dgm:pt>
    <dgm:pt modelId="{AEF3965D-9F01-4E6C-999D-F2558E2F05F3}" type="pres">
      <dgm:prSet presAssocID="{7A54DD79-1960-434C-816E-D5139F1EA939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2A5C7-EE8F-4E12-B44B-3CE8FF7B3BEF}" type="pres">
      <dgm:prSet presAssocID="{7A54DD79-1960-434C-816E-D5139F1EA939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1BF14-B14E-42D4-A8EB-6D3C103F6FA3}" type="pres">
      <dgm:prSet presAssocID="{67D609CA-7398-4EEF-B8CC-4CC1A3DF5D9B}" presName="sp" presStyleCnt="0"/>
      <dgm:spPr/>
    </dgm:pt>
    <dgm:pt modelId="{6C83AAC8-5079-4CE4-86FD-AAA30E527C6B}" type="pres">
      <dgm:prSet presAssocID="{2A0629B2-0F16-48E3-8756-0ACDD063AE67}" presName="composite" presStyleCnt="0"/>
      <dgm:spPr/>
    </dgm:pt>
    <dgm:pt modelId="{D1188A06-08AB-428A-8D15-7861B574C114}" type="pres">
      <dgm:prSet presAssocID="{2A0629B2-0F16-48E3-8756-0ACDD063AE67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34C2D-139D-4FBD-B976-0A4BE902A846}" type="pres">
      <dgm:prSet presAssocID="{2A0629B2-0F16-48E3-8756-0ACDD063AE67}" presName="descendantText" presStyleLbl="alignAcc1" presStyleIdx="1" presStyleCnt="8" custScaleY="10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96827-B801-429C-8F68-45494DC42368}" type="pres">
      <dgm:prSet presAssocID="{BD991A16-126D-43D5-8638-23ADCAB80CF8}" presName="sp" presStyleCnt="0"/>
      <dgm:spPr/>
    </dgm:pt>
    <dgm:pt modelId="{A8A138A7-F416-4478-80A2-F76D71DD9655}" type="pres">
      <dgm:prSet presAssocID="{8A5EA659-5670-4BA2-8695-0E1416C6CC6C}" presName="composite" presStyleCnt="0"/>
      <dgm:spPr/>
    </dgm:pt>
    <dgm:pt modelId="{4A0872B8-D75D-4078-8B0D-DB8FF2FF0A66}" type="pres">
      <dgm:prSet presAssocID="{8A5EA659-5670-4BA2-8695-0E1416C6CC6C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E24EC-98AF-4050-8588-550CAF071254}" type="pres">
      <dgm:prSet presAssocID="{8A5EA659-5670-4BA2-8695-0E1416C6CC6C}" presName="descendantText" presStyleLbl="alignAcc1" presStyleIdx="2" presStyleCnt="8" custScaleY="108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991EE-3FC1-4FDD-BEBE-FD50D75DD15B}" type="pres">
      <dgm:prSet presAssocID="{AE781844-6947-49FB-A59D-E10645C4ECD2}" presName="sp" presStyleCnt="0"/>
      <dgm:spPr/>
    </dgm:pt>
    <dgm:pt modelId="{02A80E93-7F4A-4EE0-9D53-1AA7F1CD11B6}" type="pres">
      <dgm:prSet presAssocID="{49816743-21C0-449C-884D-021601105806}" presName="composite" presStyleCnt="0"/>
      <dgm:spPr/>
    </dgm:pt>
    <dgm:pt modelId="{445851E1-686E-4C67-943E-6890B2DD0700}" type="pres">
      <dgm:prSet presAssocID="{49816743-21C0-449C-884D-021601105806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4A45-1164-4C50-9E3D-EF7E80318332}" type="pres">
      <dgm:prSet presAssocID="{49816743-21C0-449C-884D-021601105806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B1417-57BA-4B1E-8836-1A2901538A56}" type="pres">
      <dgm:prSet presAssocID="{2DF7599B-373F-4C4E-8D26-AEF06583E968}" presName="sp" presStyleCnt="0"/>
      <dgm:spPr/>
    </dgm:pt>
    <dgm:pt modelId="{6E08BD00-29E3-4079-B119-861382A703BA}" type="pres">
      <dgm:prSet presAssocID="{AD93ECEB-F487-415E-9F92-73A1E881DC1B}" presName="composite" presStyleCnt="0"/>
      <dgm:spPr/>
    </dgm:pt>
    <dgm:pt modelId="{171C6E90-64EE-43D1-8637-B89B8BC9EEB6}" type="pres">
      <dgm:prSet presAssocID="{AD93ECEB-F487-415E-9F92-73A1E881DC1B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A7F7E-9383-49C0-941E-3157A213B797}" type="pres">
      <dgm:prSet presAssocID="{AD93ECEB-F487-415E-9F92-73A1E881DC1B}" presName="descendantText" presStyleLbl="alignAcc1" presStyleIdx="4" presStyleCnt="8" custScaleY="12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FE6F6-E857-4933-9E3E-AE702001E47D}" type="pres">
      <dgm:prSet presAssocID="{CABFA38A-E4EA-439E-A93F-A5703073301E}" presName="sp" presStyleCnt="0"/>
      <dgm:spPr/>
    </dgm:pt>
    <dgm:pt modelId="{6111498F-FEB1-4B9B-8C66-46652F789F33}" type="pres">
      <dgm:prSet presAssocID="{AACB45C8-B809-4DFB-9622-FB31E5DB6AB0}" presName="composite" presStyleCnt="0"/>
      <dgm:spPr/>
    </dgm:pt>
    <dgm:pt modelId="{EB8F83BC-8BA4-45E4-B1DC-817E255F6177}" type="pres">
      <dgm:prSet presAssocID="{AACB45C8-B809-4DFB-9622-FB31E5DB6AB0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1A3CC-29B9-4A9B-A858-619A8F67A94B}" type="pres">
      <dgm:prSet presAssocID="{AACB45C8-B809-4DFB-9622-FB31E5DB6AB0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3255A-EEB0-41FF-BA2E-444686585673}" type="pres">
      <dgm:prSet presAssocID="{3EA15CD7-BACA-4276-A7F3-4337195D0101}" presName="sp" presStyleCnt="0"/>
      <dgm:spPr/>
    </dgm:pt>
    <dgm:pt modelId="{9309555E-8ED9-40EC-A1BA-440827667E6E}" type="pres">
      <dgm:prSet presAssocID="{CF3AB078-03A4-4E95-9427-A26FB2440EE9}" presName="composite" presStyleCnt="0"/>
      <dgm:spPr/>
    </dgm:pt>
    <dgm:pt modelId="{E057EEED-1C72-477A-A906-063B491C5CE4}" type="pres">
      <dgm:prSet presAssocID="{CF3AB078-03A4-4E95-9427-A26FB2440EE9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0CB12-2693-43DD-BB7E-6F874246D9F7}" type="pres">
      <dgm:prSet presAssocID="{CF3AB078-03A4-4E95-9427-A26FB2440EE9}" presName="descendantText" presStyleLbl="alignAcc1" presStyleIdx="6" presStyleCnt="8" custScaleY="130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DE73-C0A1-4119-890A-B9759FFCD01D}" type="pres">
      <dgm:prSet presAssocID="{1DEC44D3-0CAA-446C-8255-5D62E3C91B33}" presName="sp" presStyleCnt="0"/>
      <dgm:spPr/>
    </dgm:pt>
    <dgm:pt modelId="{BD5CAFA3-EAA8-4BA5-8222-76CB828A262E}" type="pres">
      <dgm:prSet presAssocID="{941CD9E7-ED17-4FB9-B720-3534517FC536}" presName="composite" presStyleCnt="0"/>
      <dgm:spPr/>
    </dgm:pt>
    <dgm:pt modelId="{1D75E9B2-4EF9-4427-AF10-9E271C9701DE}" type="pres">
      <dgm:prSet presAssocID="{941CD9E7-ED17-4FB9-B720-3534517FC536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41775-2A14-4036-BB6A-EB29D2AF144A}" type="pres">
      <dgm:prSet presAssocID="{941CD9E7-ED17-4FB9-B720-3534517FC536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B59C5-8D7B-4DB6-B878-EB3B71A7597E}" srcId="{AACB45C8-B809-4DFB-9622-FB31E5DB6AB0}" destId="{9F8C1153-3651-4586-A812-CA4D838D9BB8}" srcOrd="0" destOrd="0" parTransId="{D1139F1E-D14F-4D3B-A8FA-474618122F59}" sibTransId="{6A4A108C-6C12-48E2-9D85-C16716A30682}"/>
    <dgm:cxn modelId="{4A230904-F913-4FC0-A09D-34DDBA36C309}" srcId="{47F1A5D0-0B9D-47D5-80D2-4C0BE79A32F9}" destId="{49816743-21C0-449C-884D-021601105806}" srcOrd="3" destOrd="0" parTransId="{DCDF7AF2-1B66-41F1-9FFA-9FCCCD002D64}" sibTransId="{2DF7599B-373F-4C4E-8D26-AEF06583E968}"/>
    <dgm:cxn modelId="{214FB3C1-22A6-4FFD-9A26-1254DEB818DB}" srcId="{2A0629B2-0F16-48E3-8756-0ACDD063AE67}" destId="{4A46838B-7B51-4241-9193-10AFEC707DB9}" srcOrd="0" destOrd="0" parTransId="{BC4AE0DE-9EA7-4DA0-8E62-B90EB7C622FA}" sibTransId="{D75DFC43-F425-437A-90F0-863DFBF85E7C}"/>
    <dgm:cxn modelId="{4236D06F-3E2F-45B6-B9ED-17DF94CE2DF2}" srcId="{47F1A5D0-0B9D-47D5-80D2-4C0BE79A32F9}" destId="{CF3AB078-03A4-4E95-9427-A26FB2440EE9}" srcOrd="6" destOrd="0" parTransId="{E9E14697-6713-4A9D-9E68-CC05EB3CD3B0}" sibTransId="{1DEC44D3-0CAA-446C-8255-5D62E3C91B33}"/>
    <dgm:cxn modelId="{F7B837A2-9694-466E-A358-DC71E3E55AE8}" type="presOf" srcId="{8A5EA659-5670-4BA2-8695-0E1416C6CC6C}" destId="{4A0872B8-D75D-4078-8B0D-DB8FF2FF0A66}" srcOrd="0" destOrd="0" presId="urn:microsoft.com/office/officeart/2005/8/layout/chevron2"/>
    <dgm:cxn modelId="{E55C4AEB-7B12-4101-8ED2-B7F4CBFA0EFC}" type="presOf" srcId="{47F1A5D0-0B9D-47D5-80D2-4C0BE79A32F9}" destId="{4018E78D-C0E9-4ADA-9B7E-84CE398425B7}" srcOrd="0" destOrd="0" presId="urn:microsoft.com/office/officeart/2005/8/layout/chevron2"/>
    <dgm:cxn modelId="{F0B1C650-6167-41F0-A09C-B45A684ED042}" type="presOf" srcId="{AD93ECEB-F487-415E-9F92-73A1E881DC1B}" destId="{171C6E90-64EE-43D1-8637-B89B8BC9EEB6}" srcOrd="0" destOrd="0" presId="urn:microsoft.com/office/officeart/2005/8/layout/chevron2"/>
    <dgm:cxn modelId="{9F5BFBDB-BCD8-44E2-8340-705C52410437}" srcId="{49816743-21C0-449C-884D-021601105806}" destId="{32222BB6-FDC3-47C9-891C-D22F51368A28}" srcOrd="2" destOrd="0" parTransId="{EBAFDF02-4677-40F5-A315-4C1D55191CB1}" sibTransId="{1BF6355F-B42B-4B67-8258-7796C79BA447}"/>
    <dgm:cxn modelId="{48F0D44F-422A-457A-B801-26FB54605D2F}" type="presOf" srcId="{7A54DD79-1960-434C-816E-D5139F1EA939}" destId="{AEF3965D-9F01-4E6C-999D-F2558E2F05F3}" srcOrd="0" destOrd="0" presId="urn:microsoft.com/office/officeart/2005/8/layout/chevron2"/>
    <dgm:cxn modelId="{F7A381BF-071E-428A-A9AA-76B9E0070EEF}" srcId="{49816743-21C0-449C-884D-021601105806}" destId="{C13F48E4-5307-4EAE-8808-989AEF0FA197}" srcOrd="1" destOrd="0" parTransId="{16AD30F0-9E06-4751-B90D-85DD13FC8022}" sibTransId="{C457688A-6738-4B84-BCDC-435C1ABBCCDE}"/>
    <dgm:cxn modelId="{50C7E7CE-F36A-4E22-94BF-0D53EE431F07}" srcId="{49816743-21C0-449C-884D-021601105806}" destId="{D8D9784A-6A24-473E-9928-565B99F6DE6A}" srcOrd="0" destOrd="0" parTransId="{F452C5E7-CCED-4EE5-AD90-74A6BA2C3588}" sibTransId="{9E7850F6-FAAD-4A37-84DA-8DF223407FAC}"/>
    <dgm:cxn modelId="{02C6AAA0-E37A-4D06-B144-8592F506E29F}" srcId="{7A54DD79-1960-434C-816E-D5139F1EA939}" destId="{E30359C5-1063-452D-AE47-B74ED778B288}" srcOrd="0" destOrd="0" parTransId="{8FD8173B-F79C-4E34-B28D-69A07F03C2AF}" sibTransId="{AD1856E8-028C-4D0B-ADB7-C91D208BCE01}"/>
    <dgm:cxn modelId="{73BBD249-3050-4CFD-8D97-E523D6CA2E35}" type="presOf" srcId="{E30359C5-1063-452D-AE47-B74ED778B288}" destId="{2D92A5C7-EE8F-4E12-B44B-3CE8FF7B3BEF}" srcOrd="0" destOrd="0" presId="urn:microsoft.com/office/officeart/2005/8/layout/chevron2"/>
    <dgm:cxn modelId="{96FF8A38-9FCF-4E90-A532-96895455FCF2}" srcId="{47F1A5D0-0B9D-47D5-80D2-4C0BE79A32F9}" destId="{7A54DD79-1960-434C-816E-D5139F1EA939}" srcOrd="0" destOrd="0" parTransId="{34065DD5-479D-4741-8A73-7FCCB12F3AAF}" sibTransId="{67D609CA-7398-4EEF-B8CC-4CC1A3DF5D9B}"/>
    <dgm:cxn modelId="{7640EB9E-CEBE-40D4-AEE4-3C59114FAEBD}" type="presOf" srcId="{413F57FC-BE86-476F-9423-13EED531DA7D}" destId="{AACE24EC-98AF-4050-8588-550CAF071254}" srcOrd="0" destOrd="0" presId="urn:microsoft.com/office/officeart/2005/8/layout/chevron2"/>
    <dgm:cxn modelId="{5DFA4328-7777-4AFE-8A53-73E30B85D4EC}" type="presOf" srcId="{32222BB6-FDC3-47C9-891C-D22F51368A28}" destId="{BBA54A45-1164-4C50-9E3D-EF7E80318332}" srcOrd="0" destOrd="2" presId="urn:microsoft.com/office/officeart/2005/8/layout/chevron2"/>
    <dgm:cxn modelId="{980406AE-9B37-4E4A-9F39-678830FCD37B}" srcId="{47F1A5D0-0B9D-47D5-80D2-4C0BE79A32F9}" destId="{2A0629B2-0F16-48E3-8756-0ACDD063AE67}" srcOrd="1" destOrd="0" parTransId="{405B27EE-8882-40BC-BE6E-0AC9B21D2705}" sibTransId="{BD991A16-126D-43D5-8638-23ADCAB80CF8}"/>
    <dgm:cxn modelId="{C9AC261E-8EA4-4458-8501-0665DD26A9E2}" srcId="{47F1A5D0-0B9D-47D5-80D2-4C0BE79A32F9}" destId="{AACB45C8-B809-4DFB-9622-FB31E5DB6AB0}" srcOrd="5" destOrd="0" parTransId="{2542B114-04FE-491C-BBA9-31755AB53D8C}" sibTransId="{3EA15CD7-BACA-4276-A7F3-4337195D0101}"/>
    <dgm:cxn modelId="{BE980A3D-A86F-4D1C-915F-72431114910E}" type="presOf" srcId="{4A46838B-7B51-4241-9193-10AFEC707DB9}" destId="{D0834C2D-139D-4FBD-B976-0A4BE902A846}" srcOrd="0" destOrd="0" presId="urn:microsoft.com/office/officeart/2005/8/layout/chevron2"/>
    <dgm:cxn modelId="{14845053-CC65-4C3B-A3A9-69D26B6273C5}" type="presOf" srcId="{19C5DECF-8F47-4172-9F33-7D195351B834}" destId="{E54A7F7E-9383-49C0-941E-3157A213B797}" srcOrd="0" destOrd="0" presId="urn:microsoft.com/office/officeart/2005/8/layout/chevron2"/>
    <dgm:cxn modelId="{4585D5D0-6C86-4DD0-8310-23D9D15DF576}" type="presOf" srcId="{CF3AB078-03A4-4E95-9427-A26FB2440EE9}" destId="{E057EEED-1C72-477A-A906-063B491C5CE4}" srcOrd="0" destOrd="0" presId="urn:microsoft.com/office/officeart/2005/8/layout/chevron2"/>
    <dgm:cxn modelId="{C60930CF-F54B-4BA6-826D-F1147E4532B6}" type="presOf" srcId="{AACB45C8-B809-4DFB-9622-FB31E5DB6AB0}" destId="{EB8F83BC-8BA4-45E4-B1DC-817E255F6177}" srcOrd="0" destOrd="0" presId="urn:microsoft.com/office/officeart/2005/8/layout/chevron2"/>
    <dgm:cxn modelId="{9A1F5E8C-FF22-4324-826F-B25263034E92}" srcId="{47F1A5D0-0B9D-47D5-80D2-4C0BE79A32F9}" destId="{AD93ECEB-F487-415E-9F92-73A1E881DC1B}" srcOrd="4" destOrd="0" parTransId="{7E4343D6-B4EC-4BBA-8F15-1153DC6B2A4C}" sibTransId="{CABFA38A-E4EA-439E-A93F-A5703073301E}"/>
    <dgm:cxn modelId="{7BD05AB3-71AA-44F1-A296-213620A4C28A}" type="presOf" srcId="{2A0629B2-0F16-48E3-8756-0ACDD063AE67}" destId="{D1188A06-08AB-428A-8D15-7861B574C114}" srcOrd="0" destOrd="0" presId="urn:microsoft.com/office/officeart/2005/8/layout/chevron2"/>
    <dgm:cxn modelId="{E2B53C20-0FC9-4B63-9F81-615A6528B92C}" srcId="{941CD9E7-ED17-4FB9-B720-3534517FC536}" destId="{F990F04A-6E3B-4387-B5AD-8A85BE7DFE8E}" srcOrd="0" destOrd="0" parTransId="{2415040C-3BE5-419D-905E-204D9A8C1952}" sibTransId="{C82B9269-6E3B-4BC8-898E-C1B0EBA29619}"/>
    <dgm:cxn modelId="{739CC1CA-C99D-4273-94D3-7F01E5BC875A}" srcId="{CF3AB078-03A4-4E95-9427-A26FB2440EE9}" destId="{D1CE4301-4F50-4675-908A-EAA3174B6C92}" srcOrd="0" destOrd="0" parTransId="{68146E9C-701A-42C9-BA64-8DB15F4DEE42}" sibTransId="{369CABC1-580F-4FD8-9EA3-9E2D74C8B999}"/>
    <dgm:cxn modelId="{EB29FC8B-E35C-4EB7-99F4-81C836D3BF3A}" type="presOf" srcId="{9F8C1153-3651-4586-A812-CA4D838D9BB8}" destId="{D7F1A3CC-29B9-4A9B-A858-619A8F67A94B}" srcOrd="0" destOrd="0" presId="urn:microsoft.com/office/officeart/2005/8/layout/chevron2"/>
    <dgm:cxn modelId="{BA7AB936-CFFE-4912-9A3C-F4F042D571BF}" type="presOf" srcId="{D8D9784A-6A24-473E-9928-565B99F6DE6A}" destId="{BBA54A45-1164-4C50-9E3D-EF7E80318332}" srcOrd="0" destOrd="0" presId="urn:microsoft.com/office/officeart/2005/8/layout/chevron2"/>
    <dgm:cxn modelId="{61C62CA3-7783-44EB-86EA-6BDF36C32FA0}" type="presOf" srcId="{C13F48E4-5307-4EAE-8808-989AEF0FA197}" destId="{BBA54A45-1164-4C50-9E3D-EF7E80318332}" srcOrd="0" destOrd="1" presId="urn:microsoft.com/office/officeart/2005/8/layout/chevron2"/>
    <dgm:cxn modelId="{E3235803-818B-444F-816F-4C14AD2494B6}" srcId="{47F1A5D0-0B9D-47D5-80D2-4C0BE79A32F9}" destId="{941CD9E7-ED17-4FB9-B720-3534517FC536}" srcOrd="7" destOrd="0" parTransId="{C9C3E208-3260-4CC9-AAA0-CEC318A83DEF}" sibTransId="{C254044C-9837-4769-B712-32AA112C9589}"/>
    <dgm:cxn modelId="{254688F8-7BC2-4529-A0A6-F12C44488A7C}" srcId="{AD93ECEB-F487-415E-9F92-73A1E881DC1B}" destId="{19C5DECF-8F47-4172-9F33-7D195351B834}" srcOrd="0" destOrd="0" parTransId="{97768CFD-000A-47E8-8217-F967A6023B7F}" sibTransId="{0B5C42DB-D94D-4B98-BF93-A90F7FA6F245}"/>
    <dgm:cxn modelId="{889AA0FD-01A8-43B0-8261-E25CE582A64F}" srcId="{47F1A5D0-0B9D-47D5-80D2-4C0BE79A32F9}" destId="{8A5EA659-5670-4BA2-8695-0E1416C6CC6C}" srcOrd="2" destOrd="0" parTransId="{8815387F-7897-4BDC-B6A2-B72E205C63A0}" sibTransId="{AE781844-6947-49FB-A59D-E10645C4ECD2}"/>
    <dgm:cxn modelId="{EDF2DEBA-58FA-4D2F-8A9C-54D54048AB74}" type="presOf" srcId="{941CD9E7-ED17-4FB9-B720-3534517FC536}" destId="{1D75E9B2-4EF9-4427-AF10-9E271C9701DE}" srcOrd="0" destOrd="0" presId="urn:microsoft.com/office/officeart/2005/8/layout/chevron2"/>
    <dgm:cxn modelId="{A9D463A8-14DF-4316-9C87-4CAA20EC05FB}" type="presOf" srcId="{F990F04A-6E3B-4387-B5AD-8A85BE7DFE8E}" destId="{0C841775-2A14-4036-BB6A-EB29D2AF144A}" srcOrd="0" destOrd="0" presId="urn:microsoft.com/office/officeart/2005/8/layout/chevron2"/>
    <dgm:cxn modelId="{54ACE928-F457-44C2-ADF4-70DDA510A0E9}" type="presOf" srcId="{49816743-21C0-449C-884D-021601105806}" destId="{445851E1-686E-4C67-943E-6890B2DD0700}" srcOrd="0" destOrd="0" presId="urn:microsoft.com/office/officeart/2005/8/layout/chevron2"/>
    <dgm:cxn modelId="{B48AD1C6-9836-45A7-B41C-95D97D25902A}" srcId="{8A5EA659-5670-4BA2-8695-0E1416C6CC6C}" destId="{413F57FC-BE86-476F-9423-13EED531DA7D}" srcOrd="0" destOrd="0" parTransId="{04CDE973-2F96-4737-920A-D95A0C338FD9}" sibTransId="{2C1FF6AA-3B31-4F8A-843C-4DB80D8EC86D}"/>
    <dgm:cxn modelId="{DE74D477-5CC3-4DB0-B4FE-ED4728E0B915}" type="presOf" srcId="{D1CE4301-4F50-4675-908A-EAA3174B6C92}" destId="{DDE0CB12-2693-43DD-BB7E-6F874246D9F7}" srcOrd="0" destOrd="0" presId="urn:microsoft.com/office/officeart/2005/8/layout/chevron2"/>
    <dgm:cxn modelId="{088A4CBF-6DA3-4D1C-8184-07577E08DC8D}" type="presParOf" srcId="{4018E78D-C0E9-4ADA-9B7E-84CE398425B7}" destId="{CC9561C4-A6DA-4E8E-BBE2-592D37C00403}" srcOrd="0" destOrd="0" presId="urn:microsoft.com/office/officeart/2005/8/layout/chevron2"/>
    <dgm:cxn modelId="{B1CB531D-8510-444A-851E-B53EAB0DE8FB}" type="presParOf" srcId="{CC9561C4-A6DA-4E8E-BBE2-592D37C00403}" destId="{AEF3965D-9F01-4E6C-999D-F2558E2F05F3}" srcOrd="0" destOrd="0" presId="urn:microsoft.com/office/officeart/2005/8/layout/chevron2"/>
    <dgm:cxn modelId="{BD1A8383-05DE-427E-BD87-46FE45BFECA3}" type="presParOf" srcId="{CC9561C4-A6DA-4E8E-BBE2-592D37C00403}" destId="{2D92A5C7-EE8F-4E12-B44B-3CE8FF7B3BEF}" srcOrd="1" destOrd="0" presId="urn:microsoft.com/office/officeart/2005/8/layout/chevron2"/>
    <dgm:cxn modelId="{B63E0527-4CEF-4F3B-BCD1-3CF47CDA4189}" type="presParOf" srcId="{4018E78D-C0E9-4ADA-9B7E-84CE398425B7}" destId="{3031BF14-B14E-42D4-A8EB-6D3C103F6FA3}" srcOrd="1" destOrd="0" presId="urn:microsoft.com/office/officeart/2005/8/layout/chevron2"/>
    <dgm:cxn modelId="{DDBC83D7-65A7-4219-A9F7-2B855A4FA54E}" type="presParOf" srcId="{4018E78D-C0E9-4ADA-9B7E-84CE398425B7}" destId="{6C83AAC8-5079-4CE4-86FD-AAA30E527C6B}" srcOrd="2" destOrd="0" presId="urn:microsoft.com/office/officeart/2005/8/layout/chevron2"/>
    <dgm:cxn modelId="{30F3281D-DC4E-437F-A9D9-E1CDD269FAB3}" type="presParOf" srcId="{6C83AAC8-5079-4CE4-86FD-AAA30E527C6B}" destId="{D1188A06-08AB-428A-8D15-7861B574C114}" srcOrd="0" destOrd="0" presId="urn:microsoft.com/office/officeart/2005/8/layout/chevron2"/>
    <dgm:cxn modelId="{7D3F603E-B38A-4AD1-81E2-20AA4D5BBDAF}" type="presParOf" srcId="{6C83AAC8-5079-4CE4-86FD-AAA30E527C6B}" destId="{D0834C2D-139D-4FBD-B976-0A4BE902A846}" srcOrd="1" destOrd="0" presId="urn:microsoft.com/office/officeart/2005/8/layout/chevron2"/>
    <dgm:cxn modelId="{1C7E4D56-E74F-4FCE-BA1B-49CA020337F6}" type="presParOf" srcId="{4018E78D-C0E9-4ADA-9B7E-84CE398425B7}" destId="{B8496827-B801-429C-8F68-45494DC42368}" srcOrd="3" destOrd="0" presId="urn:microsoft.com/office/officeart/2005/8/layout/chevron2"/>
    <dgm:cxn modelId="{B1043586-D231-48FE-AB29-D914D9D9B3E8}" type="presParOf" srcId="{4018E78D-C0E9-4ADA-9B7E-84CE398425B7}" destId="{A8A138A7-F416-4478-80A2-F76D71DD9655}" srcOrd="4" destOrd="0" presId="urn:microsoft.com/office/officeart/2005/8/layout/chevron2"/>
    <dgm:cxn modelId="{6E3885DC-0DB1-4FEC-A060-56FF2698090F}" type="presParOf" srcId="{A8A138A7-F416-4478-80A2-F76D71DD9655}" destId="{4A0872B8-D75D-4078-8B0D-DB8FF2FF0A66}" srcOrd="0" destOrd="0" presId="urn:microsoft.com/office/officeart/2005/8/layout/chevron2"/>
    <dgm:cxn modelId="{D9B342D6-8096-44F8-AD4C-31B3ABC05756}" type="presParOf" srcId="{A8A138A7-F416-4478-80A2-F76D71DD9655}" destId="{AACE24EC-98AF-4050-8588-550CAF071254}" srcOrd="1" destOrd="0" presId="urn:microsoft.com/office/officeart/2005/8/layout/chevron2"/>
    <dgm:cxn modelId="{D5D7EA55-D0D8-41A1-849E-7C28FE4CAACC}" type="presParOf" srcId="{4018E78D-C0E9-4ADA-9B7E-84CE398425B7}" destId="{FE7991EE-3FC1-4FDD-BEBE-FD50D75DD15B}" srcOrd="5" destOrd="0" presId="urn:microsoft.com/office/officeart/2005/8/layout/chevron2"/>
    <dgm:cxn modelId="{BEE17D5C-869B-4FB9-A9D7-4598584FE315}" type="presParOf" srcId="{4018E78D-C0E9-4ADA-9B7E-84CE398425B7}" destId="{02A80E93-7F4A-4EE0-9D53-1AA7F1CD11B6}" srcOrd="6" destOrd="0" presId="urn:microsoft.com/office/officeart/2005/8/layout/chevron2"/>
    <dgm:cxn modelId="{F6163CDD-B97F-4B59-B8B3-0A813952F8B9}" type="presParOf" srcId="{02A80E93-7F4A-4EE0-9D53-1AA7F1CD11B6}" destId="{445851E1-686E-4C67-943E-6890B2DD0700}" srcOrd="0" destOrd="0" presId="urn:microsoft.com/office/officeart/2005/8/layout/chevron2"/>
    <dgm:cxn modelId="{8C09AC01-16B9-43D2-9DEE-9BF1EFE1B47D}" type="presParOf" srcId="{02A80E93-7F4A-4EE0-9D53-1AA7F1CD11B6}" destId="{BBA54A45-1164-4C50-9E3D-EF7E80318332}" srcOrd="1" destOrd="0" presId="urn:microsoft.com/office/officeart/2005/8/layout/chevron2"/>
    <dgm:cxn modelId="{4E910976-02F5-4892-ABC7-58BF70202554}" type="presParOf" srcId="{4018E78D-C0E9-4ADA-9B7E-84CE398425B7}" destId="{391B1417-57BA-4B1E-8836-1A2901538A56}" srcOrd="7" destOrd="0" presId="urn:microsoft.com/office/officeart/2005/8/layout/chevron2"/>
    <dgm:cxn modelId="{598B55D3-BA57-429B-9A30-098AE96EF373}" type="presParOf" srcId="{4018E78D-C0E9-4ADA-9B7E-84CE398425B7}" destId="{6E08BD00-29E3-4079-B119-861382A703BA}" srcOrd="8" destOrd="0" presId="urn:microsoft.com/office/officeart/2005/8/layout/chevron2"/>
    <dgm:cxn modelId="{A44FF309-CD67-4127-8CE1-A75BE21FFD20}" type="presParOf" srcId="{6E08BD00-29E3-4079-B119-861382A703BA}" destId="{171C6E90-64EE-43D1-8637-B89B8BC9EEB6}" srcOrd="0" destOrd="0" presId="urn:microsoft.com/office/officeart/2005/8/layout/chevron2"/>
    <dgm:cxn modelId="{306AA38B-5042-44E6-929C-B75C34DE9664}" type="presParOf" srcId="{6E08BD00-29E3-4079-B119-861382A703BA}" destId="{E54A7F7E-9383-49C0-941E-3157A213B797}" srcOrd="1" destOrd="0" presId="urn:microsoft.com/office/officeart/2005/8/layout/chevron2"/>
    <dgm:cxn modelId="{9ED5D417-B06B-4DE7-833A-C84036513C92}" type="presParOf" srcId="{4018E78D-C0E9-4ADA-9B7E-84CE398425B7}" destId="{7BCFE6F6-E857-4933-9E3E-AE702001E47D}" srcOrd="9" destOrd="0" presId="urn:microsoft.com/office/officeart/2005/8/layout/chevron2"/>
    <dgm:cxn modelId="{CE6AAE4C-A76D-418E-B54E-05484669C019}" type="presParOf" srcId="{4018E78D-C0E9-4ADA-9B7E-84CE398425B7}" destId="{6111498F-FEB1-4B9B-8C66-46652F789F33}" srcOrd="10" destOrd="0" presId="urn:microsoft.com/office/officeart/2005/8/layout/chevron2"/>
    <dgm:cxn modelId="{A01A4DC2-AC57-4C78-BA1C-4888B265EF16}" type="presParOf" srcId="{6111498F-FEB1-4B9B-8C66-46652F789F33}" destId="{EB8F83BC-8BA4-45E4-B1DC-817E255F6177}" srcOrd="0" destOrd="0" presId="urn:microsoft.com/office/officeart/2005/8/layout/chevron2"/>
    <dgm:cxn modelId="{E996C3BA-9CA9-42CB-B6A8-F5F2E532A33C}" type="presParOf" srcId="{6111498F-FEB1-4B9B-8C66-46652F789F33}" destId="{D7F1A3CC-29B9-4A9B-A858-619A8F67A94B}" srcOrd="1" destOrd="0" presId="urn:microsoft.com/office/officeart/2005/8/layout/chevron2"/>
    <dgm:cxn modelId="{DC8B4764-CD12-49C4-BD9C-51B9C07F0997}" type="presParOf" srcId="{4018E78D-C0E9-4ADA-9B7E-84CE398425B7}" destId="{1E63255A-EEB0-41FF-BA2E-444686585673}" srcOrd="11" destOrd="0" presId="urn:microsoft.com/office/officeart/2005/8/layout/chevron2"/>
    <dgm:cxn modelId="{6BB72F3F-9947-4EA4-9370-795D729F77F8}" type="presParOf" srcId="{4018E78D-C0E9-4ADA-9B7E-84CE398425B7}" destId="{9309555E-8ED9-40EC-A1BA-440827667E6E}" srcOrd="12" destOrd="0" presId="urn:microsoft.com/office/officeart/2005/8/layout/chevron2"/>
    <dgm:cxn modelId="{DE1A17D4-2761-499F-9D8A-1305768F35A2}" type="presParOf" srcId="{9309555E-8ED9-40EC-A1BA-440827667E6E}" destId="{E057EEED-1C72-477A-A906-063B491C5CE4}" srcOrd="0" destOrd="0" presId="urn:microsoft.com/office/officeart/2005/8/layout/chevron2"/>
    <dgm:cxn modelId="{068D0771-F63B-4FB6-B6D0-4866AA501AE3}" type="presParOf" srcId="{9309555E-8ED9-40EC-A1BA-440827667E6E}" destId="{DDE0CB12-2693-43DD-BB7E-6F874246D9F7}" srcOrd="1" destOrd="0" presId="urn:microsoft.com/office/officeart/2005/8/layout/chevron2"/>
    <dgm:cxn modelId="{2891B983-F536-4E9D-9A0B-7C6EB4A92AA3}" type="presParOf" srcId="{4018E78D-C0E9-4ADA-9B7E-84CE398425B7}" destId="{3DC6DE73-C0A1-4119-890A-B9759FFCD01D}" srcOrd="13" destOrd="0" presId="urn:microsoft.com/office/officeart/2005/8/layout/chevron2"/>
    <dgm:cxn modelId="{9840E6FA-E9E2-40EE-AFD8-FD1F853EB5E8}" type="presParOf" srcId="{4018E78D-C0E9-4ADA-9B7E-84CE398425B7}" destId="{BD5CAFA3-EAA8-4BA5-8222-76CB828A262E}" srcOrd="14" destOrd="0" presId="urn:microsoft.com/office/officeart/2005/8/layout/chevron2"/>
    <dgm:cxn modelId="{C6DF5533-8D30-4EF8-B592-4555ED87B951}" type="presParOf" srcId="{BD5CAFA3-EAA8-4BA5-8222-76CB828A262E}" destId="{1D75E9B2-4EF9-4427-AF10-9E271C9701DE}" srcOrd="0" destOrd="0" presId="urn:microsoft.com/office/officeart/2005/8/layout/chevron2"/>
    <dgm:cxn modelId="{0E164AE9-6CD5-43EC-902A-81994828F559}" type="presParOf" srcId="{BD5CAFA3-EAA8-4BA5-8222-76CB828A262E}" destId="{0C841775-2A14-4036-BB6A-EB29D2AF14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F1A5D0-0B9D-47D5-80D2-4C0BE79A32F9}" type="doc">
      <dgm:prSet loTypeId="urn:microsoft.com/office/officeart/2005/8/layout/chevron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A54DD79-1960-434C-816E-D5139F1EA93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4065DD5-479D-4741-8A73-7FCCB12F3AAF}" type="parTrans" cxnId="{96FF8A38-9FCF-4E90-A532-96895455FCF2}">
      <dgm:prSet/>
      <dgm:spPr/>
      <dgm:t>
        <a:bodyPr/>
        <a:lstStyle/>
        <a:p>
          <a:endParaRPr lang="ru-RU"/>
        </a:p>
      </dgm:t>
    </dgm:pt>
    <dgm:pt modelId="{67D609CA-7398-4EEF-B8CC-4CC1A3DF5D9B}" type="sibTrans" cxnId="{96FF8A38-9FCF-4E90-A532-96895455FCF2}">
      <dgm:prSet/>
      <dgm:spPr/>
      <dgm:t>
        <a:bodyPr/>
        <a:lstStyle/>
        <a:p>
          <a:endParaRPr lang="ru-RU"/>
        </a:p>
      </dgm:t>
    </dgm:pt>
    <dgm:pt modelId="{E30359C5-1063-452D-AE47-B74ED778B288}">
      <dgm:prSet phldrT="[Текст]" custT="1"/>
      <dgm:spPr/>
      <dgm:t>
        <a:bodyPr/>
        <a:lstStyle/>
        <a:p>
          <a:r>
            <a:rPr lang="ru-RU" sz="1800" dirty="0" smtClean="0"/>
            <a:t>Координация деятельности муниципальных методических служб</a:t>
          </a:r>
          <a:endParaRPr lang="ru-RU" sz="1800" dirty="0"/>
        </a:p>
      </dgm:t>
    </dgm:pt>
    <dgm:pt modelId="{8FD8173B-F79C-4E34-B28D-69A07F03C2AF}" type="parTrans" cxnId="{02C6AAA0-E37A-4D06-B144-8592F506E29F}">
      <dgm:prSet/>
      <dgm:spPr/>
      <dgm:t>
        <a:bodyPr/>
        <a:lstStyle/>
        <a:p>
          <a:endParaRPr lang="ru-RU"/>
        </a:p>
      </dgm:t>
    </dgm:pt>
    <dgm:pt modelId="{AD1856E8-028C-4D0B-ADB7-C91D208BCE01}" type="sibTrans" cxnId="{02C6AAA0-E37A-4D06-B144-8592F506E29F}">
      <dgm:prSet/>
      <dgm:spPr/>
      <dgm:t>
        <a:bodyPr/>
        <a:lstStyle/>
        <a:p>
          <a:endParaRPr lang="ru-RU"/>
        </a:p>
      </dgm:t>
    </dgm:pt>
    <dgm:pt modelId="{2A0629B2-0F16-48E3-8756-0ACDD063AE6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05B27EE-8882-40BC-BE6E-0AC9B21D2705}" type="parTrans" cxnId="{980406AE-9B37-4E4A-9F39-678830FCD37B}">
      <dgm:prSet/>
      <dgm:spPr/>
      <dgm:t>
        <a:bodyPr/>
        <a:lstStyle/>
        <a:p>
          <a:endParaRPr lang="ru-RU"/>
        </a:p>
      </dgm:t>
    </dgm:pt>
    <dgm:pt modelId="{BD991A16-126D-43D5-8638-23ADCAB80CF8}" type="sibTrans" cxnId="{980406AE-9B37-4E4A-9F39-678830FCD37B}">
      <dgm:prSet/>
      <dgm:spPr/>
      <dgm:t>
        <a:bodyPr/>
        <a:lstStyle/>
        <a:p>
          <a:endParaRPr lang="ru-RU"/>
        </a:p>
      </dgm:t>
    </dgm:pt>
    <dgm:pt modelId="{4A46838B-7B51-4241-9193-10AFEC707DB9}">
      <dgm:prSet phldrT="[Текст]" custT="1"/>
      <dgm:spPr/>
      <dgm:t>
        <a:bodyPr/>
        <a:lstStyle/>
        <a:p>
          <a:r>
            <a:rPr lang="ru-RU" sz="1800" dirty="0" smtClean="0"/>
            <a:t>Вовлечение в процесс сетевого взаимодействия</a:t>
          </a:r>
          <a:endParaRPr lang="ru-RU" sz="1800" dirty="0"/>
        </a:p>
      </dgm:t>
    </dgm:pt>
    <dgm:pt modelId="{BC4AE0DE-9EA7-4DA0-8E62-B90EB7C622FA}" type="parTrans" cxnId="{214FB3C1-22A6-4FFD-9A26-1254DEB818DB}">
      <dgm:prSet/>
      <dgm:spPr/>
      <dgm:t>
        <a:bodyPr/>
        <a:lstStyle/>
        <a:p>
          <a:endParaRPr lang="ru-RU"/>
        </a:p>
      </dgm:t>
    </dgm:pt>
    <dgm:pt modelId="{D75DFC43-F425-437A-90F0-863DFBF85E7C}" type="sibTrans" cxnId="{214FB3C1-22A6-4FFD-9A26-1254DEB818DB}">
      <dgm:prSet/>
      <dgm:spPr/>
      <dgm:t>
        <a:bodyPr/>
        <a:lstStyle/>
        <a:p>
          <a:endParaRPr lang="ru-RU"/>
        </a:p>
      </dgm:t>
    </dgm:pt>
    <dgm:pt modelId="{8A5EA659-5670-4BA2-8695-0E1416C6CC6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815387F-7897-4BDC-B6A2-B72E205C63A0}" type="parTrans" cxnId="{889AA0FD-01A8-43B0-8261-E25CE582A64F}">
      <dgm:prSet/>
      <dgm:spPr/>
      <dgm:t>
        <a:bodyPr/>
        <a:lstStyle/>
        <a:p>
          <a:endParaRPr lang="ru-RU"/>
        </a:p>
      </dgm:t>
    </dgm:pt>
    <dgm:pt modelId="{AE781844-6947-49FB-A59D-E10645C4ECD2}" type="sibTrans" cxnId="{889AA0FD-01A8-43B0-8261-E25CE582A64F}">
      <dgm:prSet/>
      <dgm:spPr/>
      <dgm:t>
        <a:bodyPr/>
        <a:lstStyle/>
        <a:p>
          <a:endParaRPr lang="ru-RU"/>
        </a:p>
      </dgm:t>
    </dgm:pt>
    <dgm:pt modelId="{413F57FC-BE86-476F-9423-13EED531DA7D}">
      <dgm:prSet phldrT="[Текст]" custT="1"/>
      <dgm:spPr/>
      <dgm:t>
        <a:bodyPr/>
        <a:lstStyle/>
        <a:p>
          <a:r>
            <a:rPr lang="ru-RU" sz="1800" dirty="0" smtClean="0"/>
            <a:t>Встраивание муниципальных методических служб в единое научно-методическое пространство региона</a:t>
          </a:r>
          <a:endParaRPr lang="ru-RU" sz="1800" dirty="0"/>
        </a:p>
      </dgm:t>
    </dgm:pt>
    <dgm:pt modelId="{04CDE973-2F96-4737-920A-D95A0C338FD9}" type="parTrans" cxnId="{B48AD1C6-9836-45A7-B41C-95D97D25902A}">
      <dgm:prSet/>
      <dgm:spPr/>
      <dgm:t>
        <a:bodyPr/>
        <a:lstStyle/>
        <a:p>
          <a:endParaRPr lang="ru-RU"/>
        </a:p>
      </dgm:t>
    </dgm:pt>
    <dgm:pt modelId="{2C1FF6AA-3B31-4F8A-843C-4DB80D8EC86D}" type="sibTrans" cxnId="{B48AD1C6-9836-45A7-B41C-95D97D25902A}">
      <dgm:prSet/>
      <dgm:spPr/>
      <dgm:t>
        <a:bodyPr/>
        <a:lstStyle/>
        <a:p>
          <a:endParaRPr lang="ru-RU"/>
        </a:p>
      </dgm:t>
    </dgm:pt>
    <dgm:pt modelId="{49816743-21C0-449C-884D-02160110580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CDF7AF2-1B66-41F1-9FFA-9FCCCD002D64}" type="parTrans" cxnId="{4A230904-F913-4FC0-A09D-34DDBA36C309}">
      <dgm:prSet/>
      <dgm:spPr/>
      <dgm:t>
        <a:bodyPr/>
        <a:lstStyle/>
        <a:p>
          <a:endParaRPr lang="ru-RU"/>
        </a:p>
      </dgm:t>
    </dgm:pt>
    <dgm:pt modelId="{2DF7599B-373F-4C4E-8D26-AEF06583E968}" type="sibTrans" cxnId="{4A230904-F913-4FC0-A09D-34DDBA36C309}">
      <dgm:prSet/>
      <dgm:spPr/>
      <dgm:t>
        <a:bodyPr/>
        <a:lstStyle/>
        <a:p>
          <a:endParaRPr lang="ru-RU"/>
        </a:p>
      </dgm:t>
    </dgm:pt>
    <dgm:pt modelId="{C13F48E4-5307-4EAE-8808-989AEF0FA19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Своевременное использование в качестве современного методического инструмента имеющейся в регионе образовательной инфраструктуры Центров «Точка роста», детских технопарков «</a:t>
          </a:r>
          <a:r>
            <a:rPr lang="ru-RU" sz="1800" dirty="0" err="1" smtClean="0"/>
            <a:t>Кванториум</a:t>
          </a:r>
          <a:r>
            <a:rPr lang="ru-RU" sz="1800" dirty="0" smtClean="0"/>
            <a:t>» и «</a:t>
          </a:r>
          <a:r>
            <a:rPr lang="en-US" sz="1800" dirty="0" smtClean="0"/>
            <a:t>IT-</a:t>
          </a:r>
          <a:r>
            <a:rPr lang="ru-RU" sz="1800" dirty="0" smtClean="0"/>
            <a:t>кубов», а также центров опережающей профессиональной подготовки </a:t>
          </a:r>
          <a:endParaRPr lang="ru-RU" sz="1800" dirty="0"/>
        </a:p>
      </dgm:t>
    </dgm:pt>
    <dgm:pt modelId="{16AD30F0-9E06-4751-B90D-85DD13FC8022}" type="parTrans" cxnId="{F7A381BF-071E-428A-A9AA-76B9E0070EEF}">
      <dgm:prSet/>
      <dgm:spPr/>
      <dgm:t>
        <a:bodyPr/>
        <a:lstStyle/>
        <a:p>
          <a:endParaRPr lang="ru-RU"/>
        </a:p>
      </dgm:t>
    </dgm:pt>
    <dgm:pt modelId="{C457688A-6738-4B84-BCDC-435C1ABBCCDE}" type="sibTrans" cxnId="{F7A381BF-071E-428A-A9AA-76B9E0070EEF}">
      <dgm:prSet/>
      <dgm:spPr/>
      <dgm:t>
        <a:bodyPr/>
        <a:lstStyle/>
        <a:p>
          <a:endParaRPr lang="ru-RU"/>
        </a:p>
      </dgm:t>
    </dgm:pt>
    <dgm:pt modelId="{4018E78D-C0E9-4ADA-9B7E-84CE398425B7}" type="pres">
      <dgm:prSet presAssocID="{47F1A5D0-0B9D-47D5-80D2-4C0BE79A32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561C4-A6DA-4E8E-BBE2-592D37C00403}" type="pres">
      <dgm:prSet presAssocID="{7A54DD79-1960-434C-816E-D5139F1EA939}" presName="composite" presStyleCnt="0"/>
      <dgm:spPr/>
    </dgm:pt>
    <dgm:pt modelId="{AEF3965D-9F01-4E6C-999D-F2558E2F05F3}" type="pres">
      <dgm:prSet presAssocID="{7A54DD79-1960-434C-816E-D5139F1EA9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2A5C7-EE8F-4E12-B44B-3CE8FF7B3BEF}" type="pres">
      <dgm:prSet presAssocID="{7A54DD79-1960-434C-816E-D5139F1EA9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1BF14-B14E-42D4-A8EB-6D3C103F6FA3}" type="pres">
      <dgm:prSet presAssocID="{67D609CA-7398-4EEF-B8CC-4CC1A3DF5D9B}" presName="sp" presStyleCnt="0"/>
      <dgm:spPr/>
    </dgm:pt>
    <dgm:pt modelId="{6C83AAC8-5079-4CE4-86FD-AAA30E527C6B}" type="pres">
      <dgm:prSet presAssocID="{2A0629B2-0F16-48E3-8756-0ACDD063AE67}" presName="composite" presStyleCnt="0"/>
      <dgm:spPr/>
    </dgm:pt>
    <dgm:pt modelId="{D1188A06-08AB-428A-8D15-7861B574C114}" type="pres">
      <dgm:prSet presAssocID="{2A0629B2-0F16-48E3-8756-0ACDD063AE6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34C2D-139D-4FBD-B976-0A4BE902A846}" type="pres">
      <dgm:prSet presAssocID="{2A0629B2-0F16-48E3-8756-0ACDD063AE67}" presName="descendantText" presStyleLbl="alignAcc1" presStyleIdx="1" presStyleCnt="4" custScaleY="10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96827-B801-429C-8F68-45494DC42368}" type="pres">
      <dgm:prSet presAssocID="{BD991A16-126D-43D5-8638-23ADCAB80CF8}" presName="sp" presStyleCnt="0"/>
      <dgm:spPr/>
    </dgm:pt>
    <dgm:pt modelId="{A8A138A7-F416-4478-80A2-F76D71DD9655}" type="pres">
      <dgm:prSet presAssocID="{8A5EA659-5670-4BA2-8695-0E1416C6CC6C}" presName="composite" presStyleCnt="0"/>
      <dgm:spPr/>
    </dgm:pt>
    <dgm:pt modelId="{4A0872B8-D75D-4078-8B0D-DB8FF2FF0A66}" type="pres">
      <dgm:prSet presAssocID="{8A5EA659-5670-4BA2-8695-0E1416C6CC6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E24EC-98AF-4050-8588-550CAF071254}" type="pres">
      <dgm:prSet presAssocID="{8A5EA659-5670-4BA2-8695-0E1416C6CC6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991EE-3FC1-4FDD-BEBE-FD50D75DD15B}" type="pres">
      <dgm:prSet presAssocID="{AE781844-6947-49FB-A59D-E10645C4ECD2}" presName="sp" presStyleCnt="0"/>
      <dgm:spPr/>
    </dgm:pt>
    <dgm:pt modelId="{02A80E93-7F4A-4EE0-9D53-1AA7F1CD11B6}" type="pres">
      <dgm:prSet presAssocID="{49816743-21C0-449C-884D-021601105806}" presName="composite" presStyleCnt="0"/>
      <dgm:spPr/>
    </dgm:pt>
    <dgm:pt modelId="{445851E1-686E-4C67-943E-6890B2DD0700}" type="pres">
      <dgm:prSet presAssocID="{49816743-21C0-449C-884D-02160110580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4A45-1164-4C50-9E3D-EF7E80318332}" type="pres">
      <dgm:prSet presAssocID="{49816743-21C0-449C-884D-021601105806}" presName="descendantText" presStyleLbl="alignAcc1" presStyleIdx="3" presStyleCnt="4" custScaleY="136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56C99-2A3C-4881-B3D9-4D2930D1336C}" type="presOf" srcId="{C13F48E4-5307-4EAE-8808-989AEF0FA197}" destId="{BBA54A45-1164-4C50-9E3D-EF7E80318332}" srcOrd="0" destOrd="0" presId="urn:microsoft.com/office/officeart/2005/8/layout/chevron2"/>
    <dgm:cxn modelId="{4A230904-F913-4FC0-A09D-34DDBA36C309}" srcId="{47F1A5D0-0B9D-47D5-80D2-4C0BE79A32F9}" destId="{49816743-21C0-449C-884D-021601105806}" srcOrd="3" destOrd="0" parTransId="{DCDF7AF2-1B66-41F1-9FFA-9FCCCD002D64}" sibTransId="{2DF7599B-373F-4C4E-8D26-AEF06583E968}"/>
    <dgm:cxn modelId="{263CA5BB-7031-4A46-9719-8C88020951C1}" type="presOf" srcId="{E30359C5-1063-452D-AE47-B74ED778B288}" destId="{2D92A5C7-EE8F-4E12-B44B-3CE8FF7B3BEF}" srcOrd="0" destOrd="0" presId="urn:microsoft.com/office/officeart/2005/8/layout/chevron2"/>
    <dgm:cxn modelId="{B7F360B1-E8EC-45A5-9893-6066E9D2A6ED}" type="presOf" srcId="{413F57FC-BE86-476F-9423-13EED531DA7D}" destId="{AACE24EC-98AF-4050-8588-550CAF071254}" srcOrd="0" destOrd="0" presId="urn:microsoft.com/office/officeart/2005/8/layout/chevron2"/>
    <dgm:cxn modelId="{B48AD1C6-9836-45A7-B41C-95D97D25902A}" srcId="{8A5EA659-5670-4BA2-8695-0E1416C6CC6C}" destId="{413F57FC-BE86-476F-9423-13EED531DA7D}" srcOrd="0" destOrd="0" parTransId="{04CDE973-2F96-4737-920A-D95A0C338FD9}" sibTransId="{2C1FF6AA-3B31-4F8A-843C-4DB80D8EC86D}"/>
    <dgm:cxn modelId="{54E424BD-F369-4827-BA43-BE32A24BC396}" type="presOf" srcId="{8A5EA659-5670-4BA2-8695-0E1416C6CC6C}" destId="{4A0872B8-D75D-4078-8B0D-DB8FF2FF0A66}" srcOrd="0" destOrd="0" presId="urn:microsoft.com/office/officeart/2005/8/layout/chevron2"/>
    <dgm:cxn modelId="{214FB3C1-22A6-4FFD-9A26-1254DEB818DB}" srcId="{2A0629B2-0F16-48E3-8756-0ACDD063AE67}" destId="{4A46838B-7B51-4241-9193-10AFEC707DB9}" srcOrd="0" destOrd="0" parTransId="{BC4AE0DE-9EA7-4DA0-8E62-B90EB7C622FA}" sibTransId="{D75DFC43-F425-437A-90F0-863DFBF85E7C}"/>
    <dgm:cxn modelId="{C9E9CA19-A074-4DF2-97CA-7B0FF07EA25C}" type="presOf" srcId="{2A0629B2-0F16-48E3-8756-0ACDD063AE67}" destId="{D1188A06-08AB-428A-8D15-7861B574C114}" srcOrd="0" destOrd="0" presId="urn:microsoft.com/office/officeart/2005/8/layout/chevron2"/>
    <dgm:cxn modelId="{889AA0FD-01A8-43B0-8261-E25CE582A64F}" srcId="{47F1A5D0-0B9D-47D5-80D2-4C0BE79A32F9}" destId="{8A5EA659-5670-4BA2-8695-0E1416C6CC6C}" srcOrd="2" destOrd="0" parTransId="{8815387F-7897-4BDC-B6A2-B72E205C63A0}" sibTransId="{AE781844-6947-49FB-A59D-E10645C4ECD2}"/>
    <dgm:cxn modelId="{86D7AA10-2FDE-45BA-A537-89D88BD7679B}" type="presOf" srcId="{49816743-21C0-449C-884D-021601105806}" destId="{445851E1-686E-4C67-943E-6890B2DD0700}" srcOrd="0" destOrd="0" presId="urn:microsoft.com/office/officeart/2005/8/layout/chevron2"/>
    <dgm:cxn modelId="{38341F6F-895C-48C8-B946-015863B03EF2}" type="presOf" srcId="{4A46838B-7B51-4241-9193-10AFEC707DB9}" destId="{D0834C2D-139D-4FBD-B976-0A4BE902A846}" srcOrd="0" destOrd="0" presId="urn:microsoft.com/office/officeart/2005/8/layout/chevron2"/>
    <dgm:cxn modelId="{F7A381BF-071E-428A-A9AA-76B9E0070EEF}" srcId="{49816743-21C0-449C-884D-021601105806}" destId="{C13F48E4-5307-4EAE-8808-989AEF0FA197}" srcOrd="0" destOrd="0" parTransId="{16AD30F0-9E06-4751-B90D-85DD13FC8022}" sibTransId="{C457688A-6738-4B84-BCDC-435C1ABBCCDE}"/>
    <dgm:cxn modelId="{94877024-AE91-4831-9522-EC8B96051319}" type="presOf" srcId="{47F1A5D0-0B9D-47D5-80D2-4C0BE79A32F9}" destId="{4018E78D-C0E9-4ADA-9B7E-84CE398425B7}" srcOrd="0" destOrd="0" presId="urn:microsoft.com/office/officeart/2005/8/layout/chevron2"/>
    <dgm:cxn modelId="{96FF8A38-9FCF-4E90-A532-96895455FCF2}" srcId="{47F1A5D0-0B9D-47D5-80D2-4C0BE79A32F9}" destId="{7A54DD79-1960-434C-816E-D5139F1EA939}" srcOrd="0" destOrd="0" parTransId="{34065DD5-479D-4741-8A73-7FCCB12F3AAF}" sibTransId="{67D609CA-7398-4EEF-B8CC-4CC1A3DF5D9B}"/>
    <dgm:cxn modelId="{980406AE-9B37-4E4A-9F39-678830FCD37B}" srcId="{47F1A5D0-0B9D-47D5-80D2-4C0BE79A32F9}" destId="{2A0629B2-0F16-48E3-8756-0ACDD063AE67}" srcOrd="1" destOrd="0" parTransId="{405B27EE-8882-40BC-BE6E-0AC9B21D2705}" sibTransId="{BD991A16-126D-43D5-8638-23ADCAB80CF8}"/>
    <dgm:cxn modelId="{02C6AAA0-E37A-4D06-B144-8592F506E29F}" srcId="{7A54DD79-1960-434C-816E-D5139F1EA939}" destId="{E30359C5-1063-452D-AE47-B74ED778B288}" srcOrd="0" destOrd="0" parTransId="{8FD8173B-F79C-4E34-B28D-69A07F03C2AF}" sibTransId="{AD1856E8-028C-4D0B-ADB7-C91D208BCE01}"/>
    <dgm:cxn modelId="{19305152-8E50-4B82-9D1D-5B3AF7AD901B}" type="presOf" srcId="{7A54DD79-1960-434C-816E-D5139F1EA939}" destId="{AEF3965D-9F01-4E6C-999D-F2558E2F05F3}" srcOrd="0" destOrd="0" presId="urn:microsoft.com/office/officeart/2005/8/layout/chevron2"/>
    <dgm:cxn modelId="{B3F8838A-953B-4E33-8DC5-4147C1055B04}" type="presParOf" srcId="{4018E78D-C0E9-4ADA-9B7E-84CE398425B7}" destId="{CC9561C4-A6DA-4E8E-BBE2-592D37C00403}" srcOrd="0" destOrd="0" presId="urn:microsoft.com/office/officeart/2005/8/layout/chevron2"/>
    <dgm:cxn modelId="{BBF712C4-3A0A-4D3C-B9D0-1E2B390A6729}" type="presParOf" srcId="{CC9561C4-A6DA-4E8E-BBE2-592D37C00403}" destId="{AEF3965D-9F01-4E6C-999D-F2558E2F05F3}" srcOrd="0" destOrd="0" presId="urn:microsoft.com/office/officeart/2005/8/layout/chevron2"/>
    <dgm:cxn modelId="{CAAF942B-4FD6-422F-BB35-F12C13B6A924}" type="presParOf" srcId="{CC9561C4-A6DA-4E8E-BBE2-592D37C00403}" destId="{2D92A5C7-EE8F-4E12-B44B-3CE8FF7B3BEF}" srcOrd="1" destOrd="0" presId="urn:microsoft.com/office/officeart/2005/8/layout/chevron2"/>
    <dgm:cxn modelId="{0B3960F4-7A81-4256-9394-9F63FB6BEF4E}" type="presParOf" srcId="{4018E78D-C0E9-4ADA-9B7E-84CE398425B7}" destId="{3031BF14-B14E-42D4-A8EB-6D3C103F6FA3}" srcOrd="1" destOrd="0" presId="urn:microsoft.com/office/officeart/2005/8/layout/chevron2"/>
    <dgm:cxn modelId="{4F0279B9-E0CD-4F6C-8020-02180FEAFDF4}" type="presParOf" srcId="{4018E78D-C0E9-4ADA-9B7E-84CE398425B7}" destId="{6C83AAC8-5079-4CE4-86FD-AAA30E527C6B}" srcOrd="2" destOrd="0" presId="urn:microsoft.com/office/officeart/2005/8/layout/chevron2"/>
    <dgm:cxn modelId="{E89F935A-625C-485F-AC85-14C61B52A2DB}" type="presParOf" srcId="{6C83AAC8-5079-4CE4-86FD-AAA30E527C6B}" destId="{D1188A06-08AB-428A-8D15-7861B574C114}" srcOrd="0" destOrd="0" presId="urn:microsoft.com/office/officeart/2005/8/layout/chevron2"/>
    <dgm:cxn modelId="{5613D235-A99B-4CDA-ADBC-30C167E36678}" type="presParOf" srcId="{6C83AAC8-5079-4CE4-86FD-AAA30E527C6B}" destId="{D0834C2D-139D-4FBD-B976-0A4BE902A846}" srcOrd="1" destOrd="0" presId="urn:microsoft.com/office/officeart/2005/8/layout/chevron2"/>
    <dgm:cxn modelId="{D27C9334-C03C-45FB-AC6B-2D528DEF04D9}" type="presParOf" srcId="{4018E78D-C0E9-4ADA-9B7E-84CE398425B7}" destId="{B8496827-B801-429C-8F68-45494DC42368}" srcOrd="3" destOrd="0" presId="urn:microsoft.com/office/officeart/2005/8/layout/chevron2"/>
    <dgm:cxn modelId="{ED39D3FF-A65F-45CA-A22F-45C03A362784}" type="presParOf" srcId="{4018E78D-C0E9-4ADA-9B7E-84CE398425B7}" destId="{A8A138A7-F416-4478-80A2-F76D71DD9655}" srcOrd="4" destOrd="0" presId="urn:microsoft.com/office/officeart/2005/8/layout/chevron2"/>
    <dgm:cxn modelId="{D219F6A9-169B-4299-B649-CF038578B679}" type="presParOf" srcId="{A8A138A7-F416-4478-80A2-F76D71DD9655}" destId="{4A0872B8-D75D-4078-8B0D-DB8FF2FF0A66}" srcOrd="0" destOrd="0" presId="urn:microsoft.com/office/officeart/2005/8/layout/chevron2"/>
    <dgm:cxn modelId="{63EFAF0A-9BBD-40FB-99D1-38FAEC861411}" type="presParOf" srcId="{A8A138A7-F416-4478-80A2-F76D71DD9655}" destId="{AACE24EC-98AF-4050-8588-550CAF071254}" srcOrd="1" destOrd="0" presId="urn:microsoft.com/office/officeart/2005/8/layout/chevron2"/>
    <dgm:cxn modelId="{9A59957E-91BF-4C60-BE29-88B1365F9B50}" type="presParOf" srcId="{4018E78D-C0E9-4ADA-9B7E-84CE398425B7}" destId="{FE7991EE-3FC1-4FDD-BEBE-FD50D75DD15B}" srcOrd="5" destOrd="0" presId="urn:microsoft.com/office/officeart/2005/8/layout/chevron2"/>
    <dgm:cxn modelId="{983D6A62-5AB5-40A2-B3A6-02D8E43974D5}" type="presParOf" srcId="{4018E78D-C0E9-4ADA-9B7E-84CE398425B7}" destId="{02A80E93-7F4A-4EE0-9D53-1AA7F1CD11B6}" srcOrd="6" destOrd="0" presId="urn:microsoft.com/office/officeart/2005/8/layout/chevron2"/>
    <dgm:cxn modelId="{684C3BCE-23D7-4CAD-870F-7EA29644620D}" type="presParOf" srcId="{02A80E93-7F4A-4EE0-9D53-1AA7F1CD11B6}" destId="{445851E1-686E-4C67-943E-6890B2DD0700}" srcOrd="0" destOrd="0" presId="urn:microsoft.com/office/officeart/2005/8/layout/chevron2"/>
    <dgm:cxn modelId="{B9057EA8-375C-427E-BA22-A0CC3A24654D}" type="presParOf" srcId="{02A80E93-7F4A-4EE0-9D53-1AA7F1CD11B6}" destId="{BBA54A45-1164-4C50-9E3D-EF7E803183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D68DE-FFE4-4EC4-B3A7-D9E10146AD86}">
      <dsp:nvSpPr>
        <dsp:cNvPr id="0" name=""/>
        <dsp:cNvSpPr/>
      </dsp:nvSpPr>
      <dsp:spPr>
        <a:xfrm>
          <a:off x="0" y="61839"/>
          <a:ext cx="5854700" cy="93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организация «горизонтального обучения» педагогических работников в условиях образовательных организаций и профессиональных сообществ</a:t>
          </a:r>
          <a:endParaRPr lang="ru-RU" sz="1700" kern="1200" dirty="0"/>
        </a:p>
      </dsp:txBody>
      <dsp:txXfrm>
        <a:off x="45635" y="107474"/>
        <a:ext cx="5763430" cy="843560"/>
      </dsp:txXfrm>
    </dsp:sp>
    <dsp:sp modelId="{14467CD8-EC46-45D8-995F-91B459A21BAB}">
      <dsp:nvSpPr>
        <dsp:cNvPr id="0" name=""/>
        <dsp:cNvSpPr/>
      </dsp:nvSpPr>
      <dsp:spPr>
        <a:xfrm>
          <a:off x="0" y="1061957"/>
          <a:ext cx="5854700" cy="93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сопровождение индивидуальных траекторий развития педагогов</a:t>
          </a:r>
          <a:endParaRPr lang="ru-RU" sz="1700" kern="1200" dirty="0"/>
        </a:p>
      </dsp:txBody>
      <dsp:txXfrm>
        <a:off x="45635" y="1107592"/>
        <a:ext cx="5763430" cy="843560"/>
      </dsp:txXfrm>
    </dsp:sp>
    <dsp:sp modelId="{2A70F4FA-5F2E-48E3-9A98-1A50A00FEA5E}">
      <dsp:nvSpPr>
        <dsp:cNvPr id="0" name=""/>
        <dsp:cNvSpPr/>
      </dsp:nvSpPr>
      <dsp:spPr>
        <a:xfrm>
          <a:off x="0" y="1980459"/>
          <a:ext cx="58547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88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/>
        </a:p>
      </dsp:txBody>
      <dsp:txXfrm>
        <a:off x="0" y="1980459"/>
        <a:ext cx="5854700" cy="281520"/>
      </dsp:txXfrm>
    </dsp:sp>
    <dsp:sp modelId="{658B3810-699A-4C16-9338-A38EB76A551A}">
      <dsp:nvSpPr>
        <dsp:cNvPr id="0" name=""/>
        <dsp:cNvSpPr/>
      </dsp:nvSpPr>
      <dsp:spPr>
        <a:xfrm>
          <a:off x="0" y="2261979"/>
          <a:ext cx="5854700" cy="93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организация внутриорганизационного обучения педагогического коллектива</a:t>
          </a:r>
          <a:endParaRPr lang="ru-RU" sz="1700" kern="1200" dirty="0"/>
        </a:p>
      </dsp:txBody>
      <dsp:txXfrm>
        <a:off x="45635" y="2307614"/>
        <a:ext cx="5763430" cy="843560"/>
      </dsp:txXfrm>
    </dsp:sp>
    <dsp:sp modelId="{BFFBF2A9-7C93-4788-9732-E8D510D260B8}">
      <dsp:nvSpPr>
        <dsp:cNvPr id="0" name=""/>
        <dsp:cNvSpPr/>
      </dsp:nvSpPr>
      <dsp:spPr>
        <a:xfrm>
          <a:off x="0" y="3245769"/>
          <a:ext cx="5854700" cy="93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разработка различных форм (механизмов) поддержки и сопровождения педагогов в первые три года работы</a:t>
          </a:r>
          <a:endParaRPr lang="ru-RU" sz="1700" kern="1200" dirty="0"/>
        </a:p>
      </dsp:txBody>
      <dsp:txXfrm>
        <a:off x="45635" y="3291404"/>
        <a:ext cx="5763430" cy="843560"/>
      </dsp:txXfrm>
    </dsp:sp>
    <dsp:sp modelId="{227C8F26-DD27-45E4-95D2-7A968EBD8044}">
      <dsp:nvSpPr>
        <dsp:cNvPr id="0" name=""/>
        <dsp:cNvSpPr/>
      </dsp:nvSpPr>
      <dsp:spPr>
        <a:xfrm>
          <a:off x="0" y="4180599"/>
          <a:ext cx="58547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88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/>
        </a:p>
      </dsp:txBody>
      <dsp:txXfrm>
        <a:off x="0" y="4180599"/>
        <a:ext cx="5854700" cy="28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D68DE-FFE4-4EC4-B3A7-D9E10146AD86}">
      <dsp:nvSpPr>
        <dsp:cNvPr id="0" name=""/>
        <dsp:cNvSpPr/>
      </dsp:nvSpPr>
      <dsp:spPr>
        <a:xfrm>
          <a:off x="0" y="0"/>
          <a:ext cx="5854700" cy="6828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Маркетинговая: диагностика профессиональных потребностей педагогов, руководителей и образовательных потребностей системы образования</a:t>
          </a:r>
          <a:endParaRPr lang="ru-RU" sz="1200" kern="1200" dirty="0"/>
        </a:p>
      </dsp:txBody>
      <dsp:txXfrm>
        <a:off x="33333" y="33333"/>
        <a:ext cx="5788034" cy="616156"/>
      </dsp:txXfrm>
    </dsp:sp>
    <dsp:sp modelId="{3D3A1C0C-BA73-4364-B678-3B77532B80AA}">
      <dsp:nvSpPr>
        <dsp:cNvPr id="0" name=""/>
        <dsp:cNvSpPr/>
      </dsp:nvSpPr>
      <dsp:spPr>
        <a:xfrm>
          <a:off x="0" y="629205"/>
          <a:ext cx="5854700" cy="12172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Регулятивно-коррекционная: анализ, экспертиза, установление логико-корреляционных связей между подсистемами управления образовательными организациями. Необходимо активизировать внутреннюю (школьную) и внешнюю (муниципальную) экспертную деятельность, направленную на оценку создаваемых в образовательных организациях образовательных продуктов: программ развития, образовательных программ, программ воспитания и др.</a:t>
          </a:r>
          <a:endParaRPr lang="ru-RU" sz="1200" kern="1200" dirty="0"/>
        </a:p>
      </dsp:txBody>
      <dsp:txXfrm>
        <a:off x="59421" y="688626"/>
        <a:ext cx="5735858" cy="1098396"/>
      </dsp:txXfrm>
    </dsp:sp>
    <dsp:sp modelId="{14467CD8-EC46-45D8-995F-91B459A21BAB}">
      <dsp:nvSpPr>
        <dsp:cNvPr id="0" name=""/>
        <dsp:cNvSpPr/>
      </dsp:nvSpPr>
      <dsp:spPr>
        <a:xfrm>
          <a:off x="0" y="1895830"/>
          <a:ext cx="5854700" cy="7048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Мотивационно-целевая: определение целей деятельности, мотивация коллектива к достижению новых целей</a:t>
          </a:r>
          <a:endParaRPr lang="ru-RU" sz="1400" kern="1200" dirty="0"/>
        </a:p>
      </dsp:txBody>
      <dsp:txXfrm>
        <a:off x="34408" y="1930238"/>
        <a:ext cx="5785884" cy="636038"/>
      </dsp:txXfrm>
    </dsp:sp>
    <dsp:sp modelId="{2A70F4FA-5F2E-48E3-9A98-1A50A00FEA5E}">
      <dsp:nvSpPr>
        <dsp:cNvPr id="0" name=""/>
        <dsp:cNvSpPr/>
      </dsp:nvSpPr>
      <dsp:spPr>
        <a:xfrm>
          <a:off x="0" y="2670873"/>
          <a:ext cx="5854700" cy="11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887" tIns="8890" rIns="49784" bIns="889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00" kern="1200" dirty="0"/>
        </a:p>
      </dsp:txBody>
      <dsp:txXfrm>
        <a:off x="0" y="2670873"/>
        <a:ext cx="5854700" cy="115920"/>
      </dsp:txXfrm>
    </dsp:sp>
    <dsp:sp modelId="{658B3810-699A-4C16-9338-A38EB76A551A}">
      <dsp:nvSpPr>
        <dsp:cNvPr id="0" name=""/>
        <dsp:cNvSpPr/>
      </dsp:nvSpPr>
      <dsp:spPr>
        <a:xfrm>
          <a:off x="0" y="2700817"/>
          <a:ext cx="5854700" cy="7686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Адаптационного развития: включение образовательных организаций в интенсивно развивающийся процесс информатизации общества с сохранением индивидуально-дифференцированного подхода к обучению</a:t>
          </a:r>
          <a:endParaRPr lang="ru-RU" sz="1400" kern="1200" dirty="0"/>
        </a:p>
      </dsp:txBody>
      <dsp:txXfrm>
        <a:off x="37523" y="2738340"/>
        <a:ext cx="5779654" cy="693615"/>
      </dsp:txXfrm>
    </dsp:sp>
    <dsp:sp modelId="{BFFBF2A9-7C93-4788-9732-E8D510D260B8}">
      <dsp:nvSpPr>
        <dsp:cNvPr id="0" name=""/>
        <dsp:cNvSpPr/>
      </dsp:nvSpPr>
      <dsp:spPr>
        <a:xfrm>
          <a:off x="0" y="3575615"/>
          <a:ext cx="5854700" cy="8067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Инновационного развития: организация исследовательской, внедренческой деятельности, моделирования и проектирования образовательного процесса</a:t>
          </a:r>
          <a:endParaRPr lang="ru-RU" sz="1400" kern="1200" dirty="0"/>
        </a:p>
      </dsp:txBody>
      <dsp:txXfrm>
        <a:off x="39384" y="3614999"/>
        <a:ext cx="5775932" cy="728017"/>
      </dsp:txXfrm>
    </dsp:sp>
    <dsp:sp modelId="{227C8F26-DD27-45E4-95D2-7A968EBD8044}">
      <dsp:nvSpPr>
        <dsp:cNvPr id="0" name=""/>
        <dsp:cNvSpPr/>
      </dsp:nvSpPr>
      <dsp:spPr>
        <a:xfrm>
          <a:off x="0" y="4382401"/>
          <a:ext cx="5854700" cy="11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887" tIns="8890" rIns="49784" bIns="889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00" kern="1200"/>
        </a:p>
      </dsp:txBody>
      <dsp:txXfrm>
        <a:off x="0" y="4382401"/>
        <a:ext cx="5854700" cy="115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D68DE-FFE4-4EC4-B3A7-D9E10146AD86}">
      <dsp:nvSpPr>
        <dsp:cNvPr id="0" name=""/>
        <dsp:cNvSpPr/>
      </dsp:nvSpPr>
      <dsp:spPr>
        <a:xfrm>
          <a:off x="0" y="61839"/>
          <a:ext cx="5854700" cy="93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организация «горизонтального обучения» педагогических работников в условиях образовательных организаций и профессиональных сообществ</a:t>
          </a:r>
          <a:endParaRPr lang="ru-RU" sz="1700" kern="1200" dirty="0"/>
        </a:p>
      </dsp:txBody>
      <dsp:txXfrm>
        <a:off x="45635" y="107474"/>
        <a:ext cx="5763430" cy="843560"/>
      </dsp:txXfrm>
    </dsp:sp>
    <dsp:sp modelId="{14467CD8-EC46-45D8-995F-91B459A21BAB}">
      <dsp:nvSpPr>
        <dsp:cNvPr id="0" name=""/>
        <dsp:cNvSpPr/>
      </dsp:nvSpPr>
      <dsp:spPr>
        <a:xfrm>
          <a:off x="0" y="1061957"/>
          <a:ext cx="5854700" cy="93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сопровождение индивидуальных траекторий развития педагогов</a:t>
          </a:r>
          <a:endParaRPr lang="ru-RU" sz="1700" kern="1200" dirty="0"/>
        </a:p>
      </dsp:txBody>
      <dsp:txXfrm>
        <a:off x="45635" y="1107592"/>
        <a:ext cx="5763430" cy="843560"/>
      </dsp:txXfrm>
    </dsp:sp>
    <dsp:sp modelId="{2A70F4FA-5F2E-48E3-9A98-1A50A00FEA5E}">
      <dsp:nvSpPr>
        <dsp:cNvPr id="0" name=""/>
        <dsp:cNvSpPr/>
      </dsp:nvSpPr>
      <dsp:spPr>
        <a:xfrm>
          <a:off x="0" y="1980459"/>
          <a:ext cx="58547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88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/>
        </a:p>
      </dsp:txBody>
      <dsp:txXfrm>
        <a:off x="0" y="1980459"/>
        <a:ext cx="5854700" cy="281520"/>
      </dsp:txXfrm>
    </dsp:sp>
    <dsp:sp modelId="{658B3810-699A-4C16-9338-A38EB76A551A}">
      <dsp:nvSpPr>
        <dsp:cNvPr id="0" name=""/>
        <dsp:cNvSpPr/>
      </dsp:nvSpPr>
      <dsp:spPr>
        <a:xfrm>
          <a:off x="0" y="2171363"/>
          <a:ext cx="5854700" cy="93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организация внутриорганизационного обучения педагогического коллектива</a:t>
          </a:r>
          <a:endParaRPr lang="ru-RU" sz="1700" kern="1200" dirty="0"/>
        </a:p>
      </dsp:txBody>
      <dsp:txXfrm>
        <a:off x="45635" y="2216998"/>
        <a:ext cx="5763430" cy="843560"/>
      </dsp:txXfrm>
    </dsp:sp>
    <dsp:sp modelId="{BFFBF2A9-7C93-4788-9732-E8D510D260B8}">
      <dsp:nvSpPr>
        <dsp:cNvPr id="0" name=""/>
        <dsp:cNvSpPr/>
      </dsp:nvSpPr>
      <dsp:spPr>
        <a:xfrm>
          <a:off x="0" y="3245769"/>
          <a:ext cx="5854700" cy="93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разработка различных форм (механизмов) поддержки и сопровождения педагогов в первые три года работы</a:t>
          </a:r>
          <a:endParaRPr lang="ru-RU" sz="1700" kern="1200" dirty="0"/>
        </a:p>
      </dsp:txBody>
      <dsp:txXfrm>
        <a:off x="45635" y="3291404"/>
        <a:ext cx="5763430" cy="843560"/>
      </dsp:txXfrm>
    </dsp:sp>
    <dsp:sp modelId="{227C8F26-DD27-45E4-95D2-7A968EBD8044}">
      <dsp:nvSpPr>
        <dsp:cNvPr id="0" name=""/>
        <dsp:cNvSpPr/>
      </dsp:nvSpPr>
      <dsp:spPr>
        <a:xfrm>
          <a:off x="0" y="4180599"/>
          <a:ext cx="58547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88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/>
        </a:p>
      </dsp:txBody>
      <dsp:txXfrm>
        <a:off x="0" y="4180599"/>
        <a:ext cx="5854700" cy="281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3965D-9F01-4E6C-999D-F2558E2F05F3}">
      <dsp:nvSpPr>
        <dsp:cNvPr id="0" name=""/>
        <dsp:cNvSpPr/>
      </dsp:nvSpPr>
      <dsp:spPr>
        <a:xfrm rot="5400000">
          <a:off x="-146277" y="149970"/>
          <a:ext cx="975184" cy="682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-5400000">
        <a:off x="1" y="345006"/>
        <a:ext cx="682628" cy="292556"/>
      </dsp:txXfrm>
    </dsp:sp>
    <dsp:sp modelId="{2D92A5C7-EE8F-4E12-B44B-3CE8FF7B3BEF}">
      <dsp:nvSpPr>
        <dsp:cNvPr id="0" name=""/>
        <dsp:cNvSpPr/>
      </dsp:nvSpPr>
      <dsp:spPr>
        <a:xfrm rot="5400000">
          <a:off x="5378319" y="-4691998"/>
          <a:ext cx="633869" cy="100252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Понимание ММС как системы взаимодействия всех субъектов системы образования, которая должна обеспечить развитие муниципальной системы образования и повышение результативности ее деятельности</a:t>
          </a:r>
          <a:endParaRPr lang="ru-RU" sz="1600" kern="1200" dirty="0"/>
        </a:p>
      </dsp:txBody>
      <dsp:txXfrm rot="-5400000">
        <a:off x="682629" y="34635"/>
        <a:ext cx="9994308" cy="571983"/>
      </dsp:txXfrm>
    </dsp:sp>
    <dsp:sp modelId="{D1188A06-08AB-428A-8D15-7861B574C114}">
      <dsp:nvSpPr>
        <dsp:cNvPr id="0" name=""/>
        <dsp:cNvSpPr/>
      </dsp:nvSpPr>
      <dsp:spPr>
        <a:xfrm rot="5400000">
          <a:off x="-146277" y="1050632"/>
          <a:ext cx="975184" cy="682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-5400000">
        <a:off x="1" y="1245668"/>
        <a:ext cx="682628" cy="292556"/>
      </dsp:txXfrm>
    </dsp:sp>
    <dsp:sp modelId="{D0834C2D-139D-4FBD-B976-0A4BE902A846}">
      <dsp:nvSpPr>
        <dsp:cNvPr id="0" name=""/>
        <dsp:cNvSpPr/>
      </dsp:nvSpPr>
      <dsp:spPr>
        <a:xfrm rot="5400000">
          <a:off x="5357595" y="-3791336"/>
          <a:ext cx="675318" cy="100252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Организация методической службы на условиях сетевого взаимодействия. </a:t>
          </a:r>
          <a:r>
            <a:rPr lang="ru-RU" sz="1400" kern="1200" dirty="0" smtClean="0"/>
            <a:t>Расширению </a:t>
          </a:r>
          <a:r>
            <a:rPr lang="ru-RU" sz="1400" kern="1200" dirty="0" smtClean="0"/>
            <a:t>информационно-коммуникационной среды в сетевом взаимодействии будут способствовать: электронные рассылки, использование дистанционных технологий в повышении профессиональной компетентности педагогов, создание информационных и образовательных ресурсов</a:t>
          </a:r>
          <a:endParaRPr lang="ru-RU" sz="1400" kern="1200" dirty="0"/>
        </a:p>
      </dsp:txBody>
      <dsp:txXfrm rot="-5400000">
        <a:off x="682629" y="916596"/>
        <a:ext cx="9992285" cy="609386"/>
      </dsp:txXfrm>
    </dsp:sp>
    <dsp:sp modelId="{4A0872B8-D75D-4078-8B0D-DB8FF2FF0A66}">
      <dsp:nvSpPr>
        <dsp:cNvPr id="0" name=""/>
        <dsp:cNvSpPr/>
      </dsp:nvSpPr>
      <dsp:spPr>
        <a:xfrm rot="5400000">
          <a:off x="-146277" y="1930569"/>
          <a:ext cx="975184" cy="682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-5400000">
        <a:off x="1" y="2125605"/>
        <a:ext cx="682628" cy="292556"/>
      </dsp:txXfrm>
    </dsp:sp>
    <dsp:sp modelId="{AACE24EC-98AF-4050-8588-550CAF071254}">
      <dsp:nvSpPr>
        <dsp:cNvPr id="0" name=""/>
        <dsp:cNvSpPr/>
      </dsp:nvSpPr>
      <dsp:spPr>
        <a:xfrm rot="5400000">
          <a:off x="5378319" y="-2911398"/>
          <a:ext cx="633869" cy="100252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Реализация новых подходов к повышению квалификации педагогических и руководящих работников на основе их профессиональных затруднений и дефицитов</a:t>
          </a:r>
          <a:endParaRPr lang="ru-RU" sz="1600" kern="1200" dirty="0"/>
        </a:p>
      </dsp:txBody>
      <dsp:txXfrm rot="-5400000">
        <a:off x="682629" y="1815235"/>
        <a:ext cx="9994308" cy="571983"/>
      </dsp:txXfrm>
    </dsp:sp>
    <dsp:sp modelId="{445851E1-686E-4C67-943E-6890B2DD0700}">
      <dsp:nvSpPr>
        <dsp:cNvPr id="0" name=""/>
        <dsp:cNvSpPr/>
      </dsp:nvSpPr>
      <dsp:spPr>
        <a:xfrm rot="5400000">
          <a:off x="-146277" y="2810507"/>
          <a:ext cx="975184" cy="682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-5400000">
        <a:off x="1" y="3005543"/>
        <a:ext cx="682628" cy="292556"/>
      </dsp:txXfrm>
    </dsp:sp>
    <dsp:sp modelId="{BBA54A45-1164-4C50-9E3D-EF7E80318332}">
      <dsp:nvSpPr>
        <dsp:cNvPr id="0" name=""/>
        <dsp:cNvSpPr/>
      </dsp:nvSpPr>
      <dsp:spPr>
        <a:xfrm rot="5400000">
          <a:off x="5378319" y="-2031460"/>
          <a:ext cx="633869" cy="100252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Построение деятельности муниципальной методической службы по принципу </a:t>
          </a:r>
          <a:r>
            <a:rPr lang="ru-RU" sz="1600" kern="1200" dirty="0" err="1" smtClean="0"/>
            <a:t>тьюториального</a:t>
          </a:r>
          <a:r>
            <a:rPr lang="ru-RU" sz="1600" kern="1200" dirty="0" smtClean="0"/>
            <a:t> сопровождения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682629" y="2695173"/>
        <a:ext cx="9994308" cy="571983"/>
      </dsp:txXfrm>
    </dsp:sp>
    <dsp:sp modelId="{171C6E90-64EE-43D1-8637-B89B8BC9EEB6}">
      <dsp:nvSpPr>
        <dsp:cNvPr id="0" name=""/>
        <dsp:cNvSpPr/>
      </dsp:nvSpPr>
      <dsp:spPr>
        <a:xfrm rot="5400000">
          <a:off x="-146277" y="3772043"/>
          <a:ext cx="975184" cy="682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-5400000">
        <a:off x="1" y="3967079"/>
        <a:ext cx="682628" cy="292556"/>
      </dsp:txXfrm>
    </dsp:sp>
    <dsp:sp modelId="{E54A7F7E-9383-49C0-941E-3157A213B797}">
      <dsp:nvSpPr>
        <dsp:cNvPr id="0" name=""/>
        <dsp:cNvSpPr/>
      </dsp:nvSpPr>
      <dsp:spPr>
        <a:xfrm rot="5400000">
          <a:off x="5296721" y="-1069924"/>
          <a:ext cx="797065" cy="100252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Формирование муниципального экспертного сообщества для проведения методического аудита образовательных учреждений и экспертизы образовательных программ образовательных организаций, программ развития, учебных программ, факультативных курсов, методических рекомендаций и пособий, педагогических проектов, исследовательских работ и т.п.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682628" y="3583079"/>
        <a:ext cx="9986341" cy="719245"/>
      </dsp:txXfrm>
    </dsp:sp>
    <dsp:sp modelId="{1A477424-11D5-4179-A8D5-802DB9D55325}">
      <dsp:nvSpPr>
        <dsp:cNvPr id="0" name=""/>
        <dsp:cNvSpPr/>
      </dsp:nvSpPr>
      <dsp:spPr>
        <a:xfrm rot="5400000">
          <a:off x="-146277" y="4651981"/>
          <a:ext cx="975184" cy="6826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6</a:t>
          </a:r>
          <a:endParaRPr lang="ru-RU" sz="1900" kern="1200" dirty="0"/>
        </a:p>
      </dsp:txBody>
      <dsp:txXfrm rot="-5400000">
        <a:off x="1" y="4847017"/>
        <a:ext cx="682628" cy="292556"/>
      </dsp:txXfrm>
    </dsp:sp>
    <dsp:sp modelId="{B63FADFF-319D-4583-A401-45126FED6415}">
      <dsp:nvSpPr>
        <dsp:cNvPr id="0" name=""/>
        <dsp:cNvSpPr/>
      </dsp:nvSpPr>
      <dsp:spPr>
        <a:xfrm rot="5400000">
          <a:off x="5378319" y="-189987"/>
          <a:ext cx="633869" cy="100252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методического консалтинга. ММС как консультационный пункт, где каждый руководитель, педагог получают необходимую информацию для решения возникших затруднений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682629" y="4536646"/>
        <a:ext cx="9994308" cy="5719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3965D-9F01-4E6C-999D-F2558E2F05F3}">
      <dsp:nvSpPr>
        <dsp:cNvPr id="0" name=""/>
        <dsp:cNvSpPr/>
      </dsp:nvSpPr>
      <dsp:spPr>
        <a:xfrm rot="5400000">
          <a:off x="-174338" y="177040"/>
          <a:ext cx="1162259" cy="8135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-5400000">
        <a:off x="2" y="409492"/>
        <a:ext cx="813581" cy="348678"/>
      </dsp:txXfrm>
    </dsp:sp>
    <dsp:sp modelId="{2D92A5C7-EE8F-4E12-B44B-3CE8FF7B3BEF}">
      <dsp:nvSpPr>
        <dsp:cNvPr id="0" name=""/>
        <dsp:cNvSpPr/>
      </dsp:nvSpPr>
      <dsp:spPr>
        <a:xfrm rot="5400000">
          <a:off x="5382996" y="-4566713"/>
          <a:ext cx="755468" cy="98942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Внедрение современной эффективной модели методической поддержки педагогов</a:t>
          </a:r>
          <a:endParaRPr lang="ru-RU" sz="1800" kern="1200" dirty="0"/>
        </a:p>
      </dsp:txBody>
      <dsp:txXfrm rot="-5400000">
        <a:off x="813582" y="39580"/>
        <a:ext cx="9857419" cy="681710"/>
      </dsp:txXfrm>
    </dsp:sp>
    <dsp:sp modelId="{D1188A06-08AB-428A-8D15-7861B574C114}">
      <dsp:nvSpPr>
        <dsp:cNvPr id="0" name=""/>
        <dsp:cNvSpPr/>
      </dsp:nvSpPr>
      <dsp:spPr>
        <a:xfrm rot="5400000">
          <a:off x="-174338" y="1250481"/>
          <a:ext cx="1162259" cy="8135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-5400000">
        <a:off x="2" y="1482933"/>
        <a:ext cx="813581" cy="348678"/>
      </dsp:txXfrm>
    </dsp:sp>
    <dsp:sp modelId="{D0834C2D-139D-4FBD-B976-0A4BE902A846}">
      <dsp:nvSpPr>
        <dsp:cNvPr id="0" name=""/>
        <dsp:cNvSpPr/>
      </dsp:nvSpPr>
      <dsp:spPr>
        <a:xfrm rot="5400000">
          <a:off x="5358296" y="-3493271"/>
          <a:ext cx="804868" cy="98942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Определение показателей оценки результатов деятельности муниципальной методической службы</a:t>
          </a:r>
          <a:endParaRPr lang="ru-RU" sz="1800" kern="1200" dirty="0"/>
        </a:p>
      </dsp:txBody>
      <dsp:txXfrm rot="-5400000">
        <a:off x="813581" y="1090734"/>
        <a:ext cx="9855008" cy="726288"/>
      </dsp:txXfrm>
    </dsp:sp>
    <dsp:sp modelId="{4A0872B8-D75D-4078-8B0D-DB8FF2FF0A66}">
      <dsp:nvSpPr>
        <dsp:cNvPr id="0" name=""/>
        <dsp:cNvSpPr/>
      </dsp:nvSpPr>
      <dsp:spPr>
        <a:xfrm rot="5400000">
          <a:off x="-174338" y="2299223"/>
          <a:ext cx="1162259" cy="8135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-5400000">
        <a:off x="2" y="2531675"/>
        <a:ext cx="813581" cy="348678"/>
      </dsp:txXfrm>
    </dsp:sp>
    <dsp:sp modelId="{AACE24EC-98AF-4050-8588-550CAF071254}">
      <dsp:nvSpPr>
        <dsp:cNvPr id="0" name=""/>
        <dsp:cNvSpPr/>
      </dsp:nvSpPr>
      <dsp:spPr>
        <a:xfrm rot="5400000">
          <a:off x="5382996" y="-2444530"/>
          <a:ext cx="755468" cy="98942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Рост профессионализма педагогических и руководящих работников</a:t>
          </a:r>
          <a:endParaRPr lang="ru-RU" sz="1800" kern="1200" dirty="0"/>
        </a:p>
      </dsp:txBody>
      <dsp:txXfrm rot="-5400000">
        <a:off x="813582" y="2161763"/>
        <a:ext cx="9857419" cy="681710"/>
      </dsp:txXfrm>
    </dsp:sp>
    <dsp:sp modelId="{445851E1-686E-4C67-943E-6890B2DD0700}">
      <dsp:nvSpPr>
        <dsp:cNvPr id="0" name=""/>
        <dsp:cNvSpPr/>
      </dsp:nvSpPr>
      <dsp:spPr>
        <a:xfrm rot="5400000">
          <a:off x="-174338" y="3347964"/>
          <a:ext cx="1162259" cy="8135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-5400000">
        <a:off x="2" y="3580416"/>
        <a:ext cx="813581" cy="348678"/>
      </dsp:txXfrm>
    </dsp:sp>
    <dsp:sp modelId="{BBA54A45-1164-4C50-9E3D-EF7E80318332}">
      <dsp:nvSpPr>
        <dsp:cNvPr id="0" name=""/>
        <dsp:cNvSpPr/>
      </dsp:nvSpPr>
      <dsp:spPr>
        <a:xfrm rot="5400000">
          <a:off x="5382996" y="-1395788"/>
          <a:ext cx="755468" cy="98942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Обеспечение оптимального вхождения работников образования в систему ценностей современного образования</a:t>
          </a:r>
          <a:endParaRPr lang="ru-RU" sz="1800" kern="1200" dirty="0"/>
        </a:p>
      </dsp:txBody>
      <dsp:txXfrm rot="-5400000">
        <a:off x="813582" y="3210505"/>
        <a:ext cx="9857419" cy="681710"/>
      </dsp:txXfrm>
    </dsp:sp>
    <dsp:sp modelId="{171C6E90-64EE-43D1-8637-B89B8BC9EEB6}">
      <dsp:nvSpPr>
        <dsp:cNvPr id="0" name=""/>
        <dsp:cNvSpPr/>
      </dsp:nvSpPr>
      <dsp:spPr>
        <a:xfrm rot="5400000">
          <a:off x="-174338" y="4493957"/>
          <a:ext cx="1162259" cy="8135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</a:t>
          </a:r>
          <a:endParaRPr lang="ru-RU" sz="2200" kern="1200" dirty="0"/>
        </a:p>
      </dsp:txBody>
      <dsp:txXfrm rot="-5400000">
        <a:off x="2" y="4726409"/>
        <a:ext cx="813581" cy="348678"/>
      </dsp:txXfrm>
    </dsp:sp>
    <dsp:sp modelId="{E54A7F7E-9383-49C0-941E-3157A213B797}">
      <dsp:nvSpPr>
        <dsp:cNvPr id="0" name=""/>
        <dsp:cNvSpPr/>
      </dsp:nvSpPr>
      <dsp:spPr>
        <a:xfrm rot="5400000">
          <a:off x="5285744" y="-249795"/>
          <a:ext cx="949971" cy="98942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Повышение уровня удовлетворенности педагогов и руководителей учреждений образования работой муниципальной методической службы. </a:t>
          </a:r>
          <a:endParaRPr lang="ru-RU" sz="1800" kern="1200" dirty="0"/>
        </a:p>
      </dsp:txBody>
      <dsp:txXfrm rot="-5400000">
        <a:off x="813581" y="4268742"/>
        <a:ext cx="9847924" cy="857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3965D-9F01-4E6C-999D-F2558E2F05F3}">
      <dsp:nvSpPr>
        <dsp:cNvPr id="0" name=""/>
        <dsp:cNvSpPr/>
      </dsp:nvSpPr>
      <dsp:spPr>
        <a:xfrm rot="5400000">
          <a:off x="-108119" y="123749"/>
          <a:ext cx="720798" cy="5045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 rot="-5400000">
        <a:off x="1" y="267908"/>
        <a:ext cx="504558" cy="216240"/>
      </dsp:txXfrm>
    </dsp:sp>
    <dsp:sp modelId="{2D92A5C7-EE8F-4E12-B44B-3CE8FF7B3BEF}">
      <dsp:nvSpPr>
        <dsp:cNvPr id="0" name=""/>
        <dsp:cNvSpPr/>
      </dsp:nvSpPr>
      <dsp:spPr>
        <a:xfrm rot="5400000">
          <a:off x="3513184" y="-2992995"/>
          <a:ext cx="468518" cy="64857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Выявление профессиональных дефицитов педагогических работников</a:t>
          </a:r>
          <a:endParaRPr lang="ru-RU" sz="1800" kern="1200" dirty="0"/>
        </a:p>
      </dsp:txBody>
      <dsp:txXfrm rot="-5400000">
        <a:off x="504559" y="38501"/>
        <a:ext cx="6462899" cy="422776"/>
      </dsp:txXfrm>
    </dsp:sp>
    <dsp:sp modelId="{D1188A06-08AB-428A-8D15-7861B574C114}">
      <dsp:nvSpPr>
        <dsp:cNvPr id="0" name=""/>
        <dsp:cNvSpPr/>
      </dsp:nvSpPr>
      <dsp:spPr>
        <a:xfrm rot="5400000">
          <a:off x="-108119" y="789313"/>
          <a:ext cx="720798" cy="5045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 rot="-5400000">
        <a:off x="1" y="933472"/>
        <a:ext cx="504558" cy="216240"/>
      </dsp:txXfrm>
    </dsp:sp>
    <dsp:sp modelId="{D0834C2D-139D-4FBD-B976-0A4BE902A846}">
      <dsp:nvSpPr>
        <dsp:cNvPr id="0" name=""/>
        <dsp:cNvSpPr/>
      </dsp:nvSpPr>
      <dsp:spPr>
        <a:xfrm rot="5400000">
          <a:off x="3497866" y="-2327431"/>
          <a:ext cx="499155" cy="64857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Совершенствование предметных компетенций педагогических работников</a:t>
          </a:r>
          <a:endParaRPr lang="ru-RU" sz="1800" kern="1200" dirty="0"/>
        </a:p>
      </dsp:txBody>
      <dsp:txXfrm rot="-5400000">
        <a:off x="504559" y="690243"/>
        <a:ext cx="6461403" cy="450421"/>
      </dsp:txXfrm>
    </dsp:sp>
    <dsp:sp modelId="{4A0872B8-D75D-4078-8B0D-DB8FF2FF0A66}">
      <dsp:nvSpPr>
        <dsp:cNvPr id="0" name=""/>
        <dsp:cNvSpPr/>
      </dsp:nvSpPr>
      <dsp:spPr>
        <a:xfrm rot="5400000">
          <a:off x="-108119" y="1460424"/>
          <a:ext cx="720798" cy="5045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 rot="-5400000">
        <a:off x="1" y="1604583"/>
        <a:ext cx="504558" cy="216240"/>
      </dsp:txXfrm>
    </dsp:sp>
    <dsp:sp modelId="{AACE24EC-98AF-4050-8588-550CAF071254}">
      <dsp:nvSpPr>
        <dsp:cNvPr id="0" name=""/>
        <dsp:cNvSpPr/>
      </dsp:nvSpPr>
      <dsp:spPr>
        <a:xfrm rot="5400000">
          <a:off x="3492318" y="-1656320"/>
          <a:ext cx="510249" cy="64857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Организация </a:t>
          </a:r>
          <a:r>
            <a:rPr lang="ru-RU" sz="1400" kern="1200" dirty="0" smtClean="0"/>
            <a:t>анализа и интерпретации результатов процедур оценки качества образования, формирование на их основе последующую реализацию рекомендаций по совершенствованию методик преподавания</a:t>
          </a:r>
          <a:endParaRPr lang="ru-RU" sz="1400" kern="1200" dirty="0"/>
        </a:p>
      </dsp:txBody>
      <dsp:txXfrm rot="-5400000">
        <a:off x="504558" y="1356348"/>
        <a:ext cx="6460862" cy="460433"/>
      </dsp:txXfrm>
    </dsp:sp>
    <dsp:sp modelId="{445851E1-686E-4C67-943E-6890B2DD0700}">
      <dsp:nvSpPr>
        <dsp:cNvPr id="0" name=""/>
        <dsp:cNvSpPr/>
      </dsp:nvSpPr>
      <dsp:spPr>
        <a:xfrm rot="5400000">
          <a:off x="-108119" y="2110669"/>
          <a:ext cx="720798" cy="5045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  <a:endParaRPr lang="ru-RU" sz="1400" kern="1200" dirty="0"/>
        </a:p>
      </dsp:txBody>
      <dsp:txXfrm rot="-5400000">
        <a:off x="1" y="2254828"/>
        <a:ext cx="504558" cy="216240"/>
      </dsp:txXfrm>
    </dsp:sp>
    <dsp:sp modelId="{BBA54A45-1164-4C50-9E3D-EF7E80318332}">
      <dsp:nvSpPr>
        <dsp:cNvPr id="0" name=""/>
        <dsp:cNvSpPr/>
      </dsp:nvSpPr>
      <dsp:spPr>
        <a:xfrm rot="5400000">
          <a:off x="3513184" y="-1006075"/>
          <a:ext cx="468518" cy="64857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kern="1200" dirty="0"/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Выстраивание индивидуальных маршрутов непрерывного развития профессионального мастерства педагогических работников</a:t>
          </a:r>
          <a:endParaRPr lang="ru-RU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504559" y="2025421"/>
        <a:ext cx="6462899" cy="422776"/>
      </dsp:txXfrm>
    </dsp:sp>
    <dsp:sp modelId="{171C6E90-64EE-43D1-8637-B89B8BC9EEB6}">
      <dsp:nvSpPr>
        <dsp:cNvPr id="0" name=""/>
        <dsp:cNvSpPr/>
      </dsp:nvSpPr>
      <dsp:spPr>
        <a:xfrm rot="5400000">
          <a:off x="-108119" y="2821227"/>
          <a:ext cx="720798" cy="5045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</a:t>
          </a:r>
          <a:endParaRPr lang="ru-RU" sz="1400" kern="1200" dirty="0"/>
        </a:p>
      </dsp:txBody>
      <dsp:txXfrm rot="-5400000">
        <a:off x="1" y="2965386"/>
        <a:ext cx="504558" cy="216240"/>
      </dsp:txXfrm>
    </dsp:sp>
    <dsp:sp modelId="{E54A7F7E-9383-49C0-941E-3157A213B797}">
      <dsp:nvSpPr>
        <dsp:cNvPr id="0" name=""/>
        <dsp:cNvSpPr/>
      </dsp:nvSpPr>
      <dsp:spPr>
        <a:xfrm rot="5400000">
          <a:off x="3452872" y="-295517"/>
          <a:ext cx="589143" cy="64857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Вовлечение педагогов в экспертную деятельность</a:t>
          </a:r>
          <a:endParaRPr lang="ru-RU" sz="1800" kern="1200" dirty="0"/>
        </a:p>
      </dsp:txBody>
      <dsp:txXfrm rot="-5400000">
        <a:off x="504559" y="2681556"/>
        <a:ext cx="6457010" cy="531623"/>
      </dsp:txXfrm>
    </dsp:sp>
    <dsp:sp modelId="{EB8F83BC-8BA4-45E4-B1DC-817E255F6177}">
      <dsp:nvSpPr>
        <dsp:cNvPr id="0" name=""/>
        <dsp:cNvSpPr/>
      </dsp:nvSpPr>
      <dsp:spPr>
        <a:xfrm rot="5400000">
          <a:off x="-108119" y="3471473"/>
          <a:ext cx="720798" cy="5045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1" y="3615632"/>
        <a:ext cx="504558" cy="216240"/>
      </dsp:txXfrm>
    </dsp:sp>
    <dsp:sp modelId="{D7F1A3CC-29B9-4A9B-A858-619A8F67A94B}">
      <dsp:nvSpPr>
        <dsp:cNvPr id="0" name=""/>
        <dsp:cNvSpPr/>
      </dsp:nvSpPr>
      <dsp:spPr>
        <a:xfrm rot="5400000">
          <a:off x="3513061" y="354851"/>
          <a:ext cx="468765" cy="64857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Проведение профилактики профессионального выгорания педагогов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504559" y="3386237"/>
        <a:ext cx="6462887" cy="422999"/>
      </dsp:txXfrm>
    </dsp:sp>
    <dsp:sp modelId="{E057EEED-1C72-477A-A906-063B491C5CE4}">
      <dsp:nvSpPr>
        <dsp:cNvPr id="0" name=""/>
        <dsp:cNvSpPr/>
      </dsp:nvSpPr>
      <dsp:spPr>
        <a:xfrm rot="5400000">
          <a:off x="-108119" y="4194179"/>
          <a:ext cx="720798" cy="5045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7</a:t>
          </a:r>
          <a:endParaRPr lang="ru-RU" sz="1800" kern="1200" dirty="0"/>
        </a:p>
      </dsp:txBody>
      <dsp:txXfrm rot="-5400000">
        <a:off x="1" y="4338338"/>
        <a:ext cx="504558" cy="216240"/>
      </dsp:txXfrm>
    </dsp:sp>
    <dsp:sp modelId="{DDE0CB12-2693-43DD-BB7E-6F874246D9F7}">
      <dsp:nvSpPr>
        <dsp:cNvPr id="0" name=""/>
        <dsp:cNvSpPr/>
      </dsp:nvSpPr>
      <dsp:spPr>
        <a:xfrm rot="5400000">
          <a:off x="3440723" y="1077434"/>
          <a:ext cx="613441" cy="64857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Оказание поддержки молодым педагогам и реализация программы наставничества педагогических работников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504559" y="4043544"/>
        <a:ext cx="6455824" cy="553549"/>
      </dsp:txXfrm>
    </dsp:sp>
    <dsp:sp modelId="{1D75E9B2-4EF9-4427-AF10-9E271C9701DE}">
      <dsp:nvSpPr>
        <dsp:cNvPr id="0" name=""/>
        <dsp:cNvSpPr/>
      </dsp:nvSpPr>
      <dsp:spPr>
        <a:xfrm rot="5400000">
          <a:off x="-108119" y="4844425"/>
          <a:ext cx="720798" cy="5045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8</a:t>
          </a:r>
          <a:endParaRPr lang="ru-RU" sz="1800" kern="1200" dirty="0"/>
        </a:p>
      </dsp:txBody>
      <dsp:txXfrm rot="-5400000">
        <a:off x="1" y="4988584"/>
        <a:ext cx="504558" cy="216240"/>
      </dsp:txXfrm>
    </dsp:sp>
    <dsp:sp modelId="{0C841775-2A14-4036-BB6A-EB29D2AF144A}">
      <dsp:nvSpPr>
        <dsp:cNvPr id="0" name=""/>
        <dsp:cNvSpPr/>
      </dsp:nvSpPr>
      <dsp:spPr>
        <a:xfrm rot="5400000">
          <a:off x="3513184" y="1727680"/>
          <a:ext cx="468518" cy="64857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Оказание методической помощи учителям с низкими результатами обучения</a:t>
          </a:r>
          <a:endParaRPr lang="ru-RU" sz="1400" kern="1200" dirty="0"/>
        </a:p>
      </dsp:txBody>
      <dsp:txXfrm rot="-5400000">
        <a:off x="504559" y="4759177"/>
        <a:ext cx="6462899" cy="422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3965D-9F01-4E6C-999D-F2558E2F05F3}">
      <dsp:nvSpPr>
        <dsp:cNvPr id="0" name=""/>
        <dsp:cNvSpPr/>
      </dsp:nvSpPr>
      <dsp:spPr>
        <a:xfrm rot="5400000">
          <a:off x="-213497" y="217485"/>
          <a:ext cx="1423314" cy="9963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</a:t>
          </a:r>
          <a:endParaRPr lang="ru-RU" sz="2800" kern="1200" dirty="0"/>
        </a:p>
      </dsp:txBody>
      <dsp:txXfrm rot="-5400000">
        <a:off x="1" y="502148"/>
        <a:ext cx="996319" cy="426995"/>
      </dsp:txXfrm>
    </dsp:sp>
    <dsp:sp modelId="{2D92A5C7-EE8F-4E12-B44B-3CE8FF7B3BEF}">
      <dsp:nvSpPr>
        <dsp:cNvPr id="0" name=""/>
        <dsp:cNvSpPr/>
      </dsp:nvSpPr>
      <dsp:spPr>
        <a:xfrm rot="5400000">
          <a:off x="5389522" y="-4389214"/>
          <a:ext cx="925154" cy="971156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Координация деятельности муниципальных методических служб</a:t>
          </a:r>
          <a:endParaRPr lang="ru-RU" sz="1800" kern="1200" dirty="0"/>
        </a:p>
      </dsp:txBody>
      <dsp:txXfrm rot="-5400000">
        <a:off x="996319" y="49151"/>
        <a:ext cx="9666398" cy="834830"/>
      </dsp:txXfrm>
    </dsp:sp>
    <dsp:sp modelId="{D1188A06-08AB-428A-8D15-7861B574C114}">
      <dsp:nvSpPr>
        <dsp:cNvPr id="0" name=""/>
        <dsp:cNvSpPr/>
      </dsp:nvSpPr>
      <dsp:spPr>
        <a:xfrm rot="5400000">
          <a:off x="-213497" y="1532032"/>
          <a:ext cx="1423314" cy="9963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</a:t>
          </a:r>
          <a:endParaRPr lang="ru-RU" sz="2800" kern="1200" dirty="0"/>
        </a:p>
      </dsp:txBody>
      <dsp:txXfrm rot="-5400000">
        <a:off x="1" y="1816695"/>
        <a:ext cx="996319" cy="426995"/>
      </dsp:txXfrm>
    </dsp:sp>
    <dsp:sp modelId="{D0834C2D-139D-4FBD-B976-0A4BE902A846}">
      <dsp:nvSpPr>
        <dsp:cNvPr id="0" name=""/>
        <dsp:cNvSpPr/>
      </dsp:nvSpPr>
      <dsp:spPr>
        <a:xfrm rot="5400000">
          <a:off x="5359274" y="-3074667"/>
          <a:ext cx="985649" cy="971156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Вовлечение в процесс сетевого взаимодействия</a:t>
          </a:r>
          <a:endParaRPr lang="ru-RU" sz="1800" kern="1200" dirty="0"/>
        </a:p>
      </dsp:txBody>
      <dsp:txXfrm rot="-5400000">
        <a:off x="996319" y="1336403"/>
        <a:ext cx="9663445" cy="889419"/>
      </dsp:txXfrm>
    </dsp:sp>
    <dsp:sp modelId="{4A0872B8-D75D-4078-8B0D-DB8FF2FF0A66}">
      <dsp:nvSpPr>
        <dsp:cNvPr id="0" name=""/>
        <dsp:cNvSpPr/>
      </dsp:nvSpPr>
      <dsp:spPr>
        <a:xfrm rot="5400000">
          <a:off x="-213497" y="2816330"/>
          <a:ext cx="1423314" cy="9963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</a:t>
          </a:r>
          <a:endParaRPr lang="ru-RU" sz="2800" kern="1200" dirty="0"/>
        </a:p>
      </dsp:txBody>
      <dsp:txXfrm rot="-5400000">
        <a:off x="1" y="3100993"/>
        <a:ext cx="996319" cy="426995"/>
      </dsp:txXfrm>
    </dsp:sp>
    <dsp:sp modelId="{AACE24EC-98AF-4050-8588-550CAF071254}">
      <dsp:nvSpPr>
        <dsp:cNvPr id="0" name=""/>
        <dsp:cNvSpPr/>
      </dsp:nvSpPr>
      <dsp:spPr>
        <a:xfrm rot="5400000">
          <a:off x="5389522" y="-1790369"/>
          <a:ext cx="925154" cy="971156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Встраивание муниципальных методических служб в единое научно-методическое пространство региона</a:t>
          </a:r>
          <a:endParaRPr lang="ru-RU" sz="1800" kern="1200" dirty="0"/>
        </a:p>
      </dsp:txBody>
      <dsp:txXfrm rot="-5400000">
        <a:off x="996319" y="2647996"/>
        <a:ext cx="9666398" cy="834830"/>
      </dsp:txXfrm>
    </dsp:sp>
    <dsp:sp modelId="{445851E1-686E-4C67-943E-6890B2DD0700}">
      <dsp:nvSpPr>
        <dsp:cNvPr id="0" name=""/>
        <dsp:cNvSpPr/>
      </dsp:nvSpPr>
      <dsp:spPr>
        <a:xfrm rot="5400000">
          <a:off x="-213497" y="4270774"/>
          <a:ext cx="1423314" cy="9963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</a:t>
          </a:r>
          <a:endParaRPr lang="ru-RU" sz="2800" kern="1200" dirty="0"/>
        </a:p>
      </dsp:txBody>
      <dsp:txXfrm rot="-5400000">
        <a:off x="1" y="4555437"/>
        <a:ext cx="996319" cy="426995"/>
      </dsp:txXfrm>
    </dsp:sp>
    <dsp:sp modelId="{BBA54A45-1164-4C50-9E3D-EF7E80318332}">
      <dsp:nvSpPr>
        <dsp:cNvPr id="0" name=""/>
        <dsp:cNvSpPr/>
      </dsp:nvSpPr>
      <dsp:spPr>
        <a:xfrm rot="5400000">
          <a:off x="5219377" y="-335925"/>
          <a:ext cx="1265444" cy="971156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Своевременное использование в качестве современного методического инструмента имеющейся в регионе образовательной инфраструктуры Центров «Точка роста», детских технопарков «</a:t>
          </a:r>
          <a:r>
            <a:rPr lang="ru-RU" sz="1800" kern="1200" dirty="0" err="1" smtClean="0"/>
            <a:t>Кванториум</a:t>
          </a:r>
          <a:r>
            <a:rPr lang="ru-RU" sz="1800" kern="1200" dirty="0" smtClean="0"/>
            <a:t>» и «</a:t>
          </a:r>
          <a:r>
            <a:rPr lang="en-US" sz="1800" kern="1200" dirty="0" smtClean="0"/>
            <a:t>IT-</a:t>
          </a:r>
          <a:r>
            <a:rPr lang="ru-RU" sz="1800" kern="1200" dirty="0" smtClean="0"/>
            <a:t>кубов», а также центров опережающей профессиональной подготовки </a:t>
          </a:r>
          <a:endParaRPr lang="ru-RU" sz="1800" kern="1200" dirty="0"/>
        </a:p>
      </dsp:txBody>
      <dsp:txXfrm rot="-5400000">
        <a:off x="996319" y="3948907"/>
        <a:ext cx="9649786" cy="1141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5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9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88" y="2304000"/>
            <a:ext cx="596071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0688" y="0"/>
            <a:ext cx="5421312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63" y="3968750"/>
            <a:ext cx="6029325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81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6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8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1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2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8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5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317BD-93E4-4F85-ABDF-C5D7FA88D9D6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C64FC-3796-4605-99AD-510E29006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8AB3532-04C3-482F-8BCE-8461B638FCC7}"/>
              </a:ext>
            </a:extLst>
          </p:cNvPr>
          <p:cNvSpPr/>
          <p:nvPr/>
        </p:nvSpPr>
        <p:spPr>
          <a:xfrm>
            <a:off x="0" y="0"/>
            <a:ext cx="6790544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D3FBA7F-EBC3-4FC4-AA25-E00F690EAC3C}"/>
              </a:ext>
            </a:extLst>
          </p:cNvPr>
          <p:cNvSpPr/>
          <p:nvPr/>
        </p:nvSpPr>
        <p:spPr>
          <a:xfrm>
            <a:off x="0" y="2349000"/>
            <a:ext cx="7221000" cy="2340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Роль и место методической службы в научно-методическом сопровождении педагогических кадров</a:t>
            </a: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en-US" sz="1400" b="1" dirty="0">
              <a:solidFill>
                <a:srgbClr val="033473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33473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Проректор по НМР ГБУ ДПО «ИРО ЧР»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Хатаева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Р.С.</a:t>
            </a:r>
          </a:p>
          <a:p>
            <a:pPr algn="ctr"/>
            <a:endParaRPr lang="en-US" b="1" dirty="0">
              <a:solidFill>
                <a:srgbClr val="033473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="" xmlns:a16="http://schemas.microsoft.com/office/drawing/2014/main" id="{3AA26D27-2381-4362-A21E-FADC2A833282}"/>
              </a:ext>
            </a:extLst>
          </p:cNvPr>
          <p:cNvSpPr/>
          <p:nvPr/>
        </p:nvSpPr>
        <p:spPr>
          <a:xfrm>
            <a:off x="6790544" y="2034001"/>
            <a:ext cx="430456" cy="31499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5D92CB75-01D8-467F-9C1D-90981489FE34}"/>
              </a:ext>
            </a:extLst>
          </p:cNvPr>
          <p:cNvSpPr/>
          <p:nvPr/>
        </p:nvSpPr>
        <p:spPr>
          <a:xfrm rot="5400000">
            <a:off x="6787267" y="4685724"/>
            <a:ext cx="430455" cy="43700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5BF63C9-AA6C-4579-8C80-C29756D0C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000" y="2086375"/>
            <a:ext cx="3284999" cy="3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46958"/>
            <a:ext cx="10515600" cy="9633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АНАЛИЗ МОНИТОРИНГА ЭФФЕКТИВНОСТИ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МУНИЦИПАЛЬНЫХ МЕТОДИЧЕСКИХ СЛУЖБ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96994"/>
              </p:ext>
            </p:extLst>
          </p:nvPr>
        </p:nvGraphicFramePr>
        <p:xfrm>
          <a:off x="499066" y="922071"/>
          <a:ext cx="11159535" cy="579986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08002">
                  <a:extLst>
                    <a:ext uri="{9D8B030D-6E8A-4147-A177-3AD203B41FA5}">
                      <a16:colId xmlns="" xmlns:a16="http://schemas.microsoft.com/office/drawing/2014/main" val="1034370746"/>
                    </a:ext>
                  </a:extLst>
                </a:gridCol>
                <a:gridCol w="405246">
                  <a:extLst>
                    <a:ext uri="{9D8B030D-6E8A-4147-A177-3AD203B41FA5}">
                      <a16:colId xmlns="" xmlns:a16="http://schemas.microsoft.com/office/drawing/2014/main" val="4096713782"/>
                    </a:ext>
                  </a:extLst>
                </a:gridCol>
                <a:gridCol w="369760">
                  <a:extLst>
                    <a:ext uri="{9D8B030D-6E8A-4147-A177-3AD203B41FA5}">
                      <a16:colId xmlns="" xmlns:a16="http://schemas.microsoft.com/office/drawing/2014/main" val="1804817225"/>
                    </a:ext>
                  </a:extLst>
                </a:gridCol>
                <a:gridCol w="335694">
                  <a:extLst>
                    <a:ext uri="{9D8B030D-6E8A-4147-A177-3AD203B41FA5}">
                      <a16:colId xmlns="" xmlns:a16="http://schemas.microsoft.com/office/drawing/2014/main" val="2638559699"/>
                    </a:ext>
                  </a:extLst>
                </a:gridCol>
                <a:gridCol w="405246">
                  <a:extLst>
                    <a:ext uri="{9D8B030D-6E8A-4147-A177-3AD203B41FA5}">
                      <a16:colId xmlns="" xmlns:a16="http://schemas.microsoft.com/office/drawing/2014/main" val="216102760"/>
                    </a:ext>
                  </a:extLst>
                </a:gridCol>
                <a:gridCol w="396020">
                  <a:extLst>
                    <a:ext uri="{9D8B030D-6E8A-4147-A177-3AD203B41FA5}">
                      <a16:colId xmlns="" xmlns:a16="http://schemas.microsoft.com/office/drawing/2014/main" val="21929679"/>
                    </a:ext>
                  </a:extLst>
                </a:gridCol>
                <a:gridCol w="335694">
                  <a:extLst>
                    <a:ext uri="{9D8B030D-6E8A-4147-A177-3AD203B41FA5}">
                      <a16:colId xmlns="" xmlns:a16="http://schemas.microsoft.com/office/drawing/2014/main" val="1430487579"/>
                    </a:ext>
                  </a:extLst>
                </a:gridCol>
                <a:gridCol w="368342">
                  <a:extLst>
                    <a:ext uri="{9D8B030D-6E8A-4147-A177-3AD203B41FA5}">
                      <a16:colId xmlns="" xmlns:a16="http://schemas.microsoft.com/office/drawing/2014/main" val="1804922730"/>
                    </a:ext>
                  </a:extLst>
                </a:gridCol>
                <a:gridCol w="335694">
                  <a:extLst>
                    <a:ext uri="{9D8B030D-6E8A-4147-A177-3AD203B41FA5}">
                      <a16:colId xmlns="" xmlns:a16="http://schemas.microsoft.com/office/drawing/2014/main" val="1048948342"/>
                    </a:ext>
                  </a:extLst>
                </a:gridCol>
                <a:gridCol w="368342">
                  <a:extLst>
                    <a:ext uri="{9D8B030D-6E8A-4147-A177-3AD203B41FA5}">
                      <a16:colId xmlns="" xmlns:a16="http://schemas.microsoft.com/office/drawing/2014/main" val="2851797887"/>
                    </a:ext>
                  </a:extLst>
                </a:gridCol>
                <a:gridCol w="405246">
                  <a:extLst>
                    <a:ext uri="{9D8B030D-6E8A-4147-A177-3AD203B41FA5}">
                      <a16:colId xmlns="" xmlns:a16="http://schemas.microsoft.com/office/drawing/2014/main" val="950359439"/>
                    </a:ext>
                  </a:extLst>
                </a:gridCol>
                <a:gridCol w="298790">
                  <a:extLst>
                    <a:ext uri="{9D8B030D-6E8A-4147-A177-3AD203B41FA5}">
                      <a16:colId xmlns="" xmlns:a16="http://schemas.microsoft.com/office/drawing/2014/main" val="1555139829"/>
                    </a:ext>
                  </a:extLst>
                </a:gridCol>
                <a:gridCol w="335694">
                  <a:extLst>
                    <a:ext uri="{9D8B030D-6E8A-4147-A177-3AD203B41FA5}">
                      <a16:colId xmlns="" xmlns:a16="http://schemas.microsoft.com/office/drawing/2014/main" val="2357628156"/>
                    </a:ext>
                  </a:extLst>
                </a:gridCol>
                <a:gridCol w="335694">
                  <a:extLst>
                    <a:ext uri="{9D8B030D-6E8A-4147-A177-3AD203B41FA5}">
                      <a16:colId xmlns="" xmlns:a16="http://schemas.microsoft.com/office/drawing/2014/main" val="2236822264"/>
                    </a:ext>
                  </a:extLst>
                </a:gridCol>
                <a:gridCol w="404537">
                  <a:extLst>
                    <a:ext uri="{9D8B030D-6E8A-4147-A177-3AD203B41FA5}">
                      <a16:colId xmlns="" xmlns:a16="http://schemas.microsoft.com/office/drawing/2014/main" val="3571406805"/>
                    </a:ext>
                  </a:extLst>
                </a:gridCol>
                <a:gridCol w="335694">
                  <a:extLst>
                    <a:ext uri="{9D8B030D-6E8A-4147-A177-3AD203B41FA5}">
                      <a16:colId xmlns="" xmlns:a16="http://schemas.microsoft.com/office/drawing/2014/main" val="2391808006"/>
                    </a:ext>
                  </a:extLst>
                </a:gridCol>
                <a:gridCol w="297370">
                  <a:extLst>
                    <a:ext uri="{9D8B030D-6E8A-4147-A177-3AD203B41FA5}">
                      <a16:colId xmlns="" xmlns:a16="http://schemas.microsoft.com/office/drawing/2014/main" val="971528953"/>
                    </a:ext>
                  </a:extLst>
                </a:gridCol>
                <a:gridCol w="404537">
                  <a:extLst>
                    <a:ext uri="{9D8B030D-6E8A-4147-A177-3AD203B41FA5}">
                      <a16:colId xmlns="" xmlns:a16="http://schemas.microsoft.com/office/drawing/2014/main" val="2119638743"/>
                    </a:ext>
                  </a:extLst>
                </a:gridCol>
                <a:gridCol w="404537">
                  <a:extLst>
                    <a:ext uri="{9D8B030D-6E8A-4147-A177-3AD203B41FA5}">
                      <a16:colId xmlns="" xmlns:a16="http://schemas.microsoft.com/office/drawing/2014/main" val="3152476992"/>
                    </a:ext>
                  </a:extLst>
                </a:gridCol>
                <a:gridCol w="305178">
                  <a:extLst>
                    <a:ext uri="{9D8B030D-6E8A-4147-A177-3AD203B41FA5}">
                      <a16:colId xmlns="" xmlns:a16="http://schemas.microsoft.com/office/drawing/2014/main" val="1353127228"/>
                    </a:ext>
                  </a:extLst>
                </a:gridCol>
                <a:gridCol w="335694">
                  <a:extLst>
                    <a:ext uri="{9D8B030D-6E8A-4147-A177-3AD203B41FA5}">
                      <a16:colId xmlns="" xmlns:a16="http://schemas.microsoft.com/office/drawing/2014/main" val="861337002"/>
                    </a:ext>
                  </a:extLst>
                </a:gridCol>
                <a:gridCol w="268272">
                  <a:extLst>
                    <a:ext uri="{9D8B030D-6E8A-4147-A177-3AD203B41FA5}">
                      <a16:colId xmlns="" xmlns:a16="http://schemas.microsoft.com/office/drawing/2014/main" val="1408687271"/>
                    </a:ext>
                  </a:extLst>
                </a:gridCol>
                <a:gridCol w="404537">
                  <a:extLst>
                    <a:ext uri="{9D8B030D-6E8A-4147-A177-3AD203B41FA5}">
                      <a16:colId xmlns="" xmlns:a16="http://schemas.microsoft.com/office/drawing/2014/main" val="2167295705"/>
                    </a:ext>
                  </a:extLst>
                </a:gridCol>
                <a:gridCol w="301629">
                  <a:extLst>
                    <a:ext uri="{9D8B030D-6E8A-4147-A177-3AD203B41FA5}">
                      <a16:colId xmlns="" xmlns:a16="http://schemas.microsoft.com/office/drawing/2014/main" val="1551022292"/>
                    </a:ext>
                  </a:extLst>
                </a:gridCol>
                <a:gridCol w="404537">
                  <a:extLst>
                    <a:ext uri="{9D8B030D-6E8A-4147-A177-3AD203B41FA5}">
                      <a16:colId xmlns="" xmlns:a16="http://schemas.microsoft.com/office/drawing/2014/main" val="3641803914"/>
                    </a:ext>
                  </a:extLst>
                </a:gridCol>
                <a:gridCol w="369760">
                  <a:extLst>
                    <a:ext uri="{9D8B030D-6E8A-4147-A177-3AD203B41FA5}">
                      <a16:colId xmlns="" xmlns:a16="http://schemas.microsoft.com/office/drawing/2014/main" val="3815243781"/>
                    </a:ext>
                  </a:extLst>
                </a:gridCol>
                <a:gridCol w="448539">
                  <a:extLst>
                    <a:ext uri="{9D8B030D-6E8A-4147-A177-3AD203B41FA5}">
                      <a16:colId xmlns="" xmlns:a16="http://schemas.microsoft.com/office/drawing/2014/main" val="1112569559"/>
                    </a:ext>
                  </a:extLst>
                </a:gridCol>
                <a:gridCol w="471250">
                  <a:extLst>
                    <a:ext uri="{9D8B030D-6E8A-4147-A177-3AD203B41FA5}">
                      <a16:colId xmlns="" xmlns:a16="http://schemas.microsoft.com/office/drawing/2014/main" val="56551953"/>
                    </a:ext>
                  </a:extLst>
                </a:gridCol>
              </a:tblGrid>
              <a:tr h="34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Мунициальные районы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балл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6864162"/>
                  </a:ext>
                </a:extLst>
              </a:tr>
              <a:tr h="522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Ачхой-Мартановский ММС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174202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Веденский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8077435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Гудермесский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1527791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Итум-Калинский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41%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2667497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Курчалоевский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1007617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Надтеречный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4460450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Наурский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7477883"/>
                  </a:ext>
                </a:extLst>
              </a:tr>
              <a:tr h="34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Ножай-</a:t>
                      </a:r>
                      <a:r>
                        <a:rPr lang="ru-RU" sz="1200" dirty="0" err="1">
                          <a:effectLst/>
                        </a:rPr>
                        <a:t>юртовский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5612060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Шаройский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5410512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Шатойский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59%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1732933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Шелковской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2058285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Аргун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1707498"/>
                  </a:ext>
                </a:extLst>
              </a:tr>
              <a:tr h="34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Грозный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5697807"/>
                  </a:ext>
                </a:extLst>
              </a:tr>
              <a:tr h="34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Грозненский район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5229135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Серноводский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0847067"/>
                  </a:ext>
                </a:extLst>
              </a:tr>
              <a:tr h="34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Урус-Мартановский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3017143"/>
                  </a:ext>
                </a:extLst>
              </a:tr>
              <a:tr h="34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Шалинский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4512563"/>
                  </a:ext>
                </a:extLst>
              </a:tr>
              <a:tr h="34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показателям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3532525"/>
                  </a:ext>
                </a:extLst>
              </a:tr>
              <a:tr h="34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выполнения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1469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7" marR="58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353229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986" y="234497"/>
            <a:ext cx="10515600" cy="6145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Рейтинг муниципальных методических служб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05532955"/>
              </p:ext>
            </p:extLst>
          </p:nvPr>
        </p:nvGraphicFramePr>
        <p:xfrm>
          <a:off x="653143" y="1665514"/>
          <a:ext cx="11054443" cy="475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958"/>
            <a:ext cx="10515600" cy="96338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СРАВНИТЕЛЬНЫЙ АНАЛИЗ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МОНИТОРИНГА ЭФФЕКТИВНОСТИ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МУНИЦИПАЛЬНЫХ МЕТОДИЧЕСКИХ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СЛУЖБ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211"/>
              </p:ext>
            </p:extLst>
          </p:nvPr>
        </p:nvGraphicFramePr>
        <p:xfrm>
          <a:off x="566148" y="1110344"/>
          <a:ext cx="10787652" cy="571091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486821">
                  <a:extLst>
                    <a:ext uri="{9D8B030D-6E8A-4147-A177-3AD203B41FA5}">
                      <a16:colId xmlns="" xmlns:a16="http://schemas.microsoft.com/office/drawing/2014/main" val="3388323361"/>
                    </a:ext>
                  </a:extLst>
                </a:gridCol>
                <a:gridCol w="1028135">
                  <a:extLst>
                    <a:ext uri="{9D8B030D-6E8A-4147-A177-3AD203B41FA5}">
                      <a16:colId xmlns="" xmlns:a16="http://schemas.microsoft.com/office/drawing/2014/main" val="2262636580"/>
                    </a:ext>
                  </a:extLst>
                </a:gridCol>
                <a:gridCol w="1098588">
                  <a:extLst>
                    <a:ext uri="{9D8B030D-6E8A-4147-A177-3AD203B41FA5}">
                      <a16:colId xmlns="" xmlns:a16="http://schemas.microsoft.com/office/drawing/2014/main" val="1781410298"/>
                    </a:ext>
                  </a:extLst>
                </a:gridCol>
                <a:gridCol w="1207252">
                  <a:extLst>
                    <a:ext uri="{9D8B030D-6E8A-4147-A177-3AD203B41FA5}">
                      <a16:colId xmlns="" xmlns:a16="http://schemas.microsoft.com/office/drawing/2014/main" val="1380868144"/>
                    </a:ext>
                  </a:extLst>
                </a:gridCol>
                <a:gridCol w="1137993">
                  <a:extLst>
                    <a:ext uri="{9D8B030D-6E8A-4147-A177-3AD203B41FA5}">
                      <a16:colId xmlns="" xmlns:a16="http://schemas.microsoft.com/office/drawing/2014/main" val="1493941955"/>
                    </a:ext>
                  </a:extLst>
                </a:gridCol>
                <a:gridCol w="1345770">
                  <a:extLst>
                    <a:ext uri="{9D8B030D-6E8A-4147-A177-3AD203B41FA5}">
                      <a16:colId xmlns="" xmlns:a16="http://schemas.microsoft.com/office/drawing/2014/main" val="2013880980"/>
                    </a:ext>
                  </a:extLst>
                </a:gridCol>
                <a:gridCol w="1483093">
                  <a:extLst>
                    <a:ext uri="{9D8B030D-6E8A-4147-A177-3AD203B41FA5}">
                      <a16:colId xmlns="" xmlns:a16="http://schemas.microsoft.com/office/drawing/2014/main" val="551033745"/>
                    </a:ext>
                  </a:extLst>
                </a:gridCol>
              </a:tblGrid>
              <a:tr h="609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мониторинг декабрь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мониторинг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август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динамика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011740"/>
                  </a:ext>
                </a:extLst>
              </a:tr>
              <a:tr h="665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Мунициальные районы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балл декабрь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 декабрь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балл август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 август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3483606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Ачхой-Мартановский ММС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67%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0341412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Веденский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7559691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Гудермесский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69%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8954706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Итум-Калинский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4759213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Курчалоевский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820846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Надтеречный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97%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205102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Наурский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8849569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Ножай-юртовский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267601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Шаройский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69%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3813626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Шатойский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0700945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Шелковской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1124499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Аргун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1283907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Грозный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9025891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Грозненский район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97%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0906337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Серноводский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7106108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Урус-Мартановский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69%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1603074"/>
                  </a:ext>
                </a:extLst>
              </a:tr>
              <a:tr h="22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Шалинский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73%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777729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41091269"/>
              </p:ext>
            </p:extLst>
          </p:nvPr>
        </p:nvGraphicFramePr>
        <p:xfrm>
          <a:off x="1248318" y="1387930"/>
          <a:ext cx="10589896" cy="496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83870" y="146958"/>
            <a:ext cx="9769929" cy="1045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Динамика изменений показателей эффективности ММС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108" y="100522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212653">
            <a:off x="2642176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6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6529" y="243921"/>
            <a:ext cx="9737271" cy="7615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Концепция развития методической службы в системе образования Чеченской Республики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2666" t="12828" r="49171" b="23887"/>
          <a:stretch/>
        </p:blipFill>
        <p:spPr bwMode="auto">
          <a:xfrm>
            <a:off x="1025495" y="1322614"/>
            <a:ext cx="5440618" cy="4833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11223" t="11403" r="48210" b="9065"/>
          <a:stretch/>
        </p:blipFill>
        <p:spPr bwMode="auto">
          <a:xfrm>
            <a:off x="6850516" y="1322614"/>
            <a:ext cx="5069341" cy="4947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54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6" y="261156"/>
            <a:ext cx="10433955" cy="10941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Основная миссия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методической службы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-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содействие комплексному развитию образовательного учреждения, оказание реальной адресной помощи педагогам и руководителям в развитии их профессионального мастерства, повышении творческого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462" y="1518354"/>
            <a:ext cx="5545152" cy="685059"/>
          </a:xfrm>
          <a:prstGeom prst="rect">
            <a:avLst/>
          </a:prstGeom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функции методической  службы в системе образования: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827827" y="2123186"/>
            <a:ext cx="360780" cy="236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60027" y="1570733"/>
            <a:ext cx="5092275" cy="388696"/>
          </a:xfrm>
          <a:prstGeom prst="rect">
            <a:avLst/>
          </a:prstGeom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муниципальных методических служб: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56896159"/>
              </p:ext>
            </p:extLst>
          </p:nvPr>
        </p:nvGraphicFramePr>
        <p:xfrm>
          <a:off x="6337300" y="2203412"/>
          <a:ext cx="5854700" cy="452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9028018" y="1975757"/>
            <a:ext cx="556291" cy="294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3179344"/>
              </p:ext>
            </p:extLst>
          </p:nvPr>
        </p:nvGraphicFramePr>
        <p:xfrm>
          <a:off x="261257" y="2324986"/>
          <a:ext cx="5854700" cy="452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86204695"/>
              </p:ext>
            </p:extLst>
          </p:nvPr>
        </p:nvGraphicFramePr>
        <p:xfrm>
          <a:off x="6337300" y="2203413"/>
          <a:ext cx="5854700" cy="452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9426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529" y="243921"/>
            <a:ext cx="9737271" cy="7615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Структура муниципальной методической службы Чеченской Республики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143001" y="1240972"/>
            <a:ext cx="10025742" cy="4980214"/>
            <a:chOff x="0" y="0"/>
            <a:chExt cx="5880735" cy="307657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19175" y="66675"/>
              <a:ext cx="4701540" cy="3886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Министерство образования и науки Чеченской Республики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09650" y="609600"/>
              <a:ext cx="2255520" cy="4191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ГБУ ДПО «Институт развития образования Чеченской Республики»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48050" y="609600"/>
              <a:ext cx="2270760" cy="4267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Региональное учебно-методическое объединение (РУМО)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62025" y="1171575"/>
              <a:ext cx="4914900" cy="4114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Муниципальные методические службы в 17 муниципальных образованиях и городских округах республики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57275" y="2162175"/>
              <a:ext cx="4693920" cy="3581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Образовательные организации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62175" y="2638425"/>
              <a:ext cx="2072640" cy="4267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Школьные методические объединения педагогов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71550" y="1657350"/>
              <a:ext cx="1508760" cy="3962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Ассоциация директоров ОО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71975" y="1666875"/>
              <a:ext cx="1508760" cy="4953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12 предметных Ассоциаций учителей педагогов </a:t>
              </a:r>
            </a:p>
          </p:txBody>
        </p:sp>
        <p:sp>
          <p:nvSpPr>
            <p:cNvPr id="14" name="Левая фигурная скобка 13"/>
            <p:cNvSpPr/>
            <p:nvPr/>
          </p:nvSpPr>
          <p:spPr>
            <a:xfrm>
              <a:off x="571500" y="0"/>
              <a:ext cx="297180" cy="1074420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0" y="0"/>
              <a:ext cx="396240" cy="81534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 уровень</a:t>
              </a:r>
            </a:p>
          </p:txBody>
        </p:sp>
        <p:sp>
          <p:nvSpPr>
            <p:cNvPr id="16" name="Левая фигурная скобка 15"/>
            <p:cNvSpPr/>
            <p:nvPr/>
          </p:nvSpPr>
          <p:spPr>
            <a:xfrm>
              <a:off x="476250" y="1171575"/>
              <a:ext cx="396240" cy="891540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9050" y="1209675"/>
              <a:ext cx="396240" cy="8001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 уровень</a:t>
              </a:r>
            </a:p>
          </p:txBody>
        </p:sp>
        <p:sp>
          <p:nvSpPr>
            <p:cNvPr id="18" name="Левая фигурная скобка 17"/>
            <p:cNvSpPr/>
            <p:nvPr/>
          </p:nvSpPr>
          <p:spPr>
            <a:xfrm>
              <a:off x="533400" y="2162175"/>
              <a:ext cx="320040" cy="914400"/>
            </a:xfrm>
            <a:prstGeom prst="lef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8575" y="2219325"/>
              <a:ext cx="396240" cy="79248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 уровень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667000" y="1647825"/>
              <a:ext cx="1508760" cy="40386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Ассоциация молодых педагогов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8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6529" y="243921"/>
            <a:ext cx="9737271" cy="7615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идеи обновленной модели муниципальной методической службы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30877586"/>
              </p:ext>
            </p:extLst>
          </p:nvPr>
        </p:nvGraphicFramePr>
        <p:xfrm>
          <a:off x="1213503" y="1110954"/>
          <a:ext cx="10707880" cy="548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16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6529" y="243921"/>
            <a:ext cx="9737271" cy="7615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Ожидаемые результаты в развитии муниципальной методической службы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84073758"/>
              </p:ext>
            </p:extLst>
          </p:nvPr>
        </p:nvGraphicFramePr>
        <p:xfrm>
          <a:off x="1213503" y="1110954"/>
          <a:ext cx="10707880" cy="548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81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6529" y="243921"/>
            <a:ext cx="9737271" cy="7615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Региональный методический актив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4520" y="1005467"/>
            <a:ext cx="6416864" cy="5355312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Приказом Министерства образования и науки Чеченской Республики №176-п от 10.02.2022г.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утвержден реестр региональных методистов из 74 чел.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по 9 предметам (русский язык, литература, математика, химия, биология, история, география, обществознание и физика), прошедших повышение квалификации по программ повышения квалификации из реестра Федерального оператора и оценку предметных и методических компетенций ФИОКО, педагоги высшей квалификационной категории, имеющие высшее педагогическое образование и стаж работы по специальности не менее 5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лет.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Количество региональных методистов формируют из расчета 1 единица 200-250 педагогических работников.</a:t>
            </a: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Для системы общего образования необходимо наличие -187 региональных методистов.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ЦНППМ ПР ИРО ведет работу по подготовке региональных методистов и пополнению пула региональных методистов до соответствующего количества до конца 2022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028349"/>
            <a:ext cx="498062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Распоряжение  Министерства просвещения Российской Федерации от 16 октября 2020г. №Р-174 «О создании региональной системы научно-методического сопровождения педагогических работников и управленческих кадров»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967340"/>
            <a:ext cx="498062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просвещения Российской Федерации № АЗ-1061/08 от 10.112.2021г. «О формировании методического актива»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4552300"/>
            <a:ext cx="4980622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Приказом Министерства образования и науки Чеченской Республики 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№13-п 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от 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12.01.2022г. «Об утверждении положения о формировании методического актива региональных методистов»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6529" y="243921"/>
            <a:ext cx="9737271" cy="7615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Модель взаимодействия региональных методистов с учителями школ ЧР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5567" y="1164549"/>
            <a:ext cx="4959515" cy="4740958"/>
            <a:chOff x="-123826" y="0"/>
            <a:chExt cx="6191251" cy="4552950"/>
          </a:xfrm>
          <a:solidFill>
            <a:schemeClr val="bg1">
              <a:lumMod val="95000"/>
            </a:schemeClr>
          </a:solidFill>
        </p:grpSpPr>
        <p:sp>
          <p:nvSpPr>
            <p:cNvPr id="7" name="Надпись 1"/>
            <p:cNvSpPr txBox="1"/>
            <p:nvPr/>
          </p:nvSpPr>
          <p:spPr>
            <a:xfrm>
              <a:off x="1047750" y="0"/>
              <a:ext cx="3990975" cy="457200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Региональный  методист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Надпись 2"/>
            <p:cNvSpPr txBox="1"/>
            <p:nvPr/>
          </p:nvSpPr>
          <p:spPr>
            <a:xfrm>
              <a:off x="133350" y="847725"/>
              <a:ext cx="2438400" cy="1133475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Проводит диагностику запросов, потребностей </a:t>
              </a:r>
              <a:r>
                <a:rPr lang="ru-RU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учителей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Надпись 3"/>
            <p:cNvSpPr txBox="1"/>
            <p:nvPr/>
          </p:nvSpPr>
          <p:spPr>
            <a:xfrm>
              <a:off x="3257550" y="914400"/>
              <a:ext cx="2809875" cy="1095375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Изучает профессиональные дефициты учителей и западания учащихся </a:t>
              </a:r>
              <a:r>
                <a:rPr lang="ru-RU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учебным предметам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1409700" y="466725"/>
              <a:ext cx="590550" cy="390525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3781425" y="476250"/>
              <a:ext cx="590550" cy="409575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Надпись 6"/>
            <p:cNvSpPr txBox="1"/>
            <p:nvPr/>
          </p:nvSpPr>
          <p:spPr>
            <a:xfrm>
              <a:off x="781050" y="2419350"/>
              <a:ext cx="4610100" cy="333375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Организует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Надпись 7"/>
            <p:cNvSpPr txBox="1"/>
            <p:nvPr/>
          </p:nvSpPr>
          <p:spPr>
            <a:xfrm>
              <a:off x="-123826" y="3333750"/>
              <a:ext cx="1344846" cy="352424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Консультации </a:t>
              </a:r>
            </a:p>
          </p:txBody>
        </p:sp>
        <p:sp>
          <p:nvSpPr>
            <p:cNvPr id="14" name="Надпись 8"/>
            <p:cNvSpPr txBox="1"/>
            <p:nvPr/>
          </p:nvSpPr>
          <p:spPr>
            <a:xfrm>
              <a:off x="1476373" y="3343274"/>
              <a:ext cx="1012297" cy="390525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Семинары </a:t>
              </a:r>
            </a:p>
          </p:txBody>
        </p:sp>
        <p:sp>
          <p:nvSpPr>
            <p:cNvPr id="15" name="Надпись 9"/>
            <p:cNvSpPr txBox="1"/>
            <p:nvPr/>
          </p:nvSpPr>
          <p:spPr>
            <a:xfrm>
              <a:off x="2990850" y="3371850"/>
              <a:ext cx="1331680" cy="361949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Мастер-классы </a:t>
              </a:r>
            </a:p>
          </p:txBody>
        </p:sp>
        <p:sp>
          <p:nvSpPr>
            <p:cNvPr id="16" name="Надпись 10"/>
            <p:cNvSpPr txBox="1"/>
            <p:nvPr/>
          </p:nvSpPr>
          <p:spPr>
            <a:xfrm>
              <a:off x="4838699" y="3381374"/>
              <a:ext cx="1137578" cy="352425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практикумы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57225" y="2962275"/>
              <a:ext cx="4724400" cy="3810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038225" y="1981200"/>
              <a:ext cx="619125" cy="42862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038600" y="2000250"/>
              <a:ext cx="619125" cy="40005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647700" y="2971800"/>
              <a:ext cx="0" cy="36195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1971675" y="2971800"/>
              <a:ext cx="0" cy="36195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3571875" y="3019425"/>
              <a:ext cx="0" cy="36195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5372100" y="3000375"/>
              <a:ext cx="0" cy="36195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990850" y="2762250"/>
              <a:ext cx="0" cy="20002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Надпись 20"/>
            <p:cNvSpPr txBox="1"/>
            <p:nvPr/>
          </p:nvSpPr>
          <p:spPr>
            <a:xfrm>
              <a:off x="676276" y="3876675"/>
              <a:ext cx="1462747" cy="590235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Посещение занятий учителя</a:t>
              </a: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1295400" y="2981325"/>
              <a:ext cx="0" cy="90487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Надпись 22"/>
            <p:cNvSpPr txBox="1"/>
            <p:nvPr/>
          </p:nvSpPr>
          <p:spPr>
            <a:xfrm>
              <a:off x="3857625" y="3876675"/>
              <a:ext cx="1524001" cy="676275"/>
            </a:xfrm>
            <a:prstGeom prst="rect">
              <a:avLst/>
            </a:prstGeom>
            <a:grpFill/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Помощь учителю в работе с учащимися</a:t>
              </a: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543425" y="3019425"/>
              <a:ext cx="0" cy="90487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1712806251"/>
              </p:ext>
            </p:extLst>
          </p:nvPr>
        </p:nvGraphicFramePr>
        <p:xfrm>
          <a:off x="5093753" y="1053901"/>
          <a:ext cx="6990329" cy="547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56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6529" y="243921"/>
            <a:ext cx="9737271" cy="7615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Взаимодействие  региональных методистов с муниципальными методическими службами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25495" cy="94685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67101933"/>
              </p:ext>
            </p:extLst>
          </p:nvPr>
        </p:nvGraphicFramePr>
        <p:xfrm>
          <a:off x="1213503" y="1110954"/>
          <a:ext cx="10707880" cy="548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78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1684</Words>
  <Application>Microsoft Office PowerPoint</Application>
  <PresentationFormat>Широкоэкранный</PresentationFormat>
  <Paragraphs>800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Концепция развития методической службы в системе образования Чеченской Республики</vt:lpstr>
      <vt:lpstr>Основная миссия методической службы - содействие комплексному развитию образовательного учреждения, оказание реальной адресной помощи педагогам и руководителям в развитии их профессионального мастерства, повышении творческого потенциала</vt:lpstr>
      <vt:lpstr>Структура муниципальной методической службы Чеченской Республики</vt:lpstr>
      <vt:lpstr>Основные идеи обновленной модели муниципальной методической службы</vt:lpstr>
      <vt:lpstr>Ожидаемые результаты в развитии муниципальной методической службы</vt:lpstr>
      <vt:lpstr>Региональный методический актив</vt:lpstr>
      <vt:lpstr>Модель взаимодействия региональных методистов с учителями школ ЧР</vt:lpstr>
      <vt:lpstr>Взаимодействие  региональных методистов с муниципальными методическими службами</vt:lpstr>
      <vt:lpstr>АНАЛИЗ МОНИТОРИНГА ЭФФЕКТИВНОСТИ  МУНИЦИПАЛЬНЫХ МЕТОДИЧЕСКИХ СЛУЖБ </vt:lpstr>
      <vt:lpstr>Рейтинг муниципальных методических служб</vt:lpstr>
      <vt:lpstr>СРАВНИТЕЛЬНЫЙ АНАЛИЗ МОНИТОРИНГА ЭФФЕКТИВНОСТИ  МУНИЦИПАЛЬНЫХ МЕТОДИЧЕСКИХ СЛУЖБ  </vt:lpstr>
      <vt:lpstr>Динамика изменений показателей эффективности ММС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22</cp:revision>
  <dcterms:created xsi:type="dcterms:W3CDTF">2022-02-22T08:27:29Z</dcterms:created>
  <dcterms:modified xsi:type="dcterms:W3CDTF">2022-02-23T14:34:05Z</dcterms:modified>
</cp:coreProperties>
</file>